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23"/>
  </p:notesMasterIdLst>
  <p:sldIdLst>
    <p:sldId id="256" r:id="rId2"/>
    <p:sldId id="262" r:id="rId3"/>
    <p:sldId id="263" r:id="rId4"/>
    <p:sldId id="267" r:id="rId5"/>
    <p:sldId id="275" r:id="rId6"/>
    <p:sldId id="299" r:id="rId7"/>
    <p:sldId id="297" r:id="rId8"/>
    <p:sldId id="342" r:id="rId9"/>
    <p:sldId id="340" r:id="rId10"/>
    <p:sldId id="345" r:id="rId11"/>
    <p:sldId id="338" r:id="rId12"/>
    <p:sldId id="346" r:id="rId13"/>
    <p:sldId id="347" r:id="rId14"/>
    <p:sldId id="350" r:id="rId15"/>
    <p:sldId id="348" r:id="rId16"/>
    <p:sldId id="352" r:id="rId17"/>
    <p:sldId id="344" r:id="rId18"/>
    <p:sldId id="351" r:id="rId19"/>
    <p:sldId id="315" r:id="rId20"/>
    <p:sldId id="316" r:id="rId21"/>
    <p:sldId id="317" r:id="rId22"/>
  </p:sldIdLst>
  <p:sldSz cx="9144000" cy="5143500" type="screen16x9"/>
  <p:notesSz cx="6858000" cy="9144000"/>
  <p:embeddedFontLst>
    <p:embeddedFont>
      <p:font typeface="Muli" panose="020B0604020202020204" charset="0"/>
      <p:regular r:id="rId24"/>
    </p:embeddedFont>
    <p:embeddedFont>
      <p:font typeface="Oswald"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81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456476-BB5F-49D3-902C-C0A24972F357}" v="351" dt="2023-11-29T20:12:34.123"/>
    <p1510:client id="{1F689E01-6EE2-4DA8-AD9D-14A760A9377A}" v="46" dt="2023-11-29T08:16:09.624"/>
    <p1510:client id="{205B5D89-D227-4BF3-ACAB-924B4221EB02}" v="407" dt="2023-11-29T08:51:37.835"/>
    <p1510:client id="{26F23E22-3E84-44E4-B48A-A639C9B42E39}" v="1024" dt="2023-11-29T08:47:11.212"/>
    <p1510:client id="{863066EB-FDDB-4C3E-A039-388AF7B8775F}" v="284" dt="2023-11-29T19:27:16.603"/>
    <p1510:client id="{C38A63A6-6AE6-4B62-ABF4-E9FF903C06E0}" v="197" dt="2023-11-29T08:19:54.542"/>
    <p1510:client id="{D406BB71-9947-408B-B921-D2302F50062B}" v="318" dt="2023-11-29T20:03:18.403"/>
    <p1510:client id="{DD7E5AB7-2BE9-CB4A-A229-CF62AB8C4528}" v="334" dt="2023-11-29T14:18:58.737"/>
  </p1510:revLst>
</p1510:revInfo>
</file>

<file path=ppt/tableStyles.xml><?xml version="1.0" encoding="utf-8"?>
<a:tblStyleLst xmlns:a="http://schemas.openxmlformats.org/drawingml/2006/main" def="{7ADFF7BD-FB35-4501-AFD6-CF0D30CA669F}">
  <a:tblStyle styleId="{7ADFF7BD-FB35-4501-AFD6-CF0D30CA66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thod, Rujuta Rajesh" userId="S::rxr210049@utdallas.edu::5b9bcfb8-40eb-4245-8b84-5705e75f3f7b" providerId="AD" clId="Web-{205B5D89-D227-4BF3-ACAB-924B4221EB02}"/>
    <pc:docChg chg="addSld delSld modSld">
      <pc:chgData name="Rathod, Rujuta Rajesh" userId="S::rxr210049@utdallas.edu::5b9bcfb8-40eb-4245-8b84-5705e75f3f7b" providerId="AD" clId="Web-{205B5D89-D227-4BF3-ACAB-924B4221EB02}" dt="2023-11-29T08:51:37.835" v="402"/>
      <pc:docMkLst>
        <pc:docMk/>
      </pc:docMkLst>
      <pc:sldChg chg="new del">
        <pc:chgData name="Rathod, Rujuta Rajesh" userId="S::rxr210049@utdallas.edu::5b9bcfb8-40eb-4245-8b84-5705e75f3f7b" providerId="AD" clId="Web-{205B5D89-D227-4BF3-ACAB-924B4221EB02}" dt="2023-11-29T08:51:37.835" v="402"/>
        <pc:sldMkLst>
          <pc:docMk/>
          <pc:sldMk cId="4091018958" sldId="343"/>
        </pc:sldMkLst>
      </pc:sldChg>
      <pc:sldChg chg="addSp delSp modSp add replId">
        <pc:chgData name="Rathod, Rujuta Rajesh" userId="S::rxr210049@utdallas.edu::5b9bcfb8-40eb-4245-8b84-5705e75f3f7b" providerId="AD" clId="Web-{205B5D89-D227-4BF3-ACAB-924B4221EB02}" dt="2023-11-29T08:51:17.850" v="401" actId="1076"/>
        <pc:sldMkLst>
          <pc:docMk/>
          <pc:sldMk cId="4061673460" sldId="344"/>
        </pc:sldMkLst>
        <pc:spChg chg="mod">
          <ac:chgData name="Rathod, Rujuta Rajesh" userId="S::rxr210049@utdallas.edu::5b9bcfb8-40eb-4245-8b84-5705e75f3f7b" providerId="AD" clId="Web-{205B5D89-D227-4BF3-ACAB-924B4221EB02}" dt="2023-11-29T08:48:59.845" v="24" actId="20577"/>
          <ac:spMkLst>
            <pc:docMk/>
            <pc:sldMk cId="4061673460" sldId="344"/>
            <ac:spMk id="1471" creationId="{00000000-0000-0000-0000-000000000000}"/>
          </ac:spMkLst>
        </pc:spChg>
        <pc:spChg chg="mod">
          <ac:chgData name="Rathod, Rujuta Rajesh" userId="S::rxr210049@utdallas.edu::5b9bcfb8-40eb-4245-8b84-5705e75f3f7b" providerId="AD" clId="Web-{205B5D89-D227-4BF3-ACAB-924B4221EB02}" dt="2023-11-29T08:50:35.176" v="393" actId="20577"/>
          <ac:spMkLst>
            <pc:docMk/>
            <pc:sldMk cId="4061673460" sldId="344"/>
            <ac:spMk id="1477" creationId="{00000000-0000-0000-0000-000000000000}"/>
          </ac:spMkLst>
        </pc:spChg>
        <pc:picChg chg="del">
          <ac:chgData name="Rathod, Rujuta Rajesh" userId="S::rxr210049@utdallas.edu::5b9bcfb8-40eb-4245-8b84-5705e75f3f7b" providerId="AD" clId="Web-{205B5D89-D227-4BF3-ACAB-924B4221EB02}" dt="2023-11-29T08:49:08.736" v="25"/>
          <ac:picMkLst>
            <pc:docMk/>
            <pc:sldMk cId="4061673460" sldId="344"/>
            <ac:picMk id="2" creationId="{143B7B66-0560-BA78-174A-41FAB33C40FC}"/>
          </ac:picMkLst>
        </pc:picChg>
        <pc:picChg chg="add mod">
          <ac:chgData name="Rathod, Rujuta Rajesh" userId="S::rxr210049@utdallas.edu::5b9bcfb8-40eb-4245-8b84-5705e75f3f7b" providerId="AD" clId="Web-{205B5D89-D227-4BF3-ACAB-924B4221EB02}" dt="2023-11-29T08:51:08.381" v="398" actId="1076"/>
          <ac:picMkLst>
            <pc:docMk/>
            <pc:sldMk cId="4061673460" sldId="344"/>
            <ac:picMk id="3" creationId="{95CFF3EA-375C-E70E-CF63-F66348A8C947}"/>
          </ac:picMkLst>
        </pc:picChg>
        <pc:picChg chg="add mod">
          <ac:chgData name="Rathod, Rujuta Rajesh" userId="S::rxr210049@utdallas.edu::5b9bcfb8-40eb-4245-8b84-5705e75f3f7b" providerId="AD" clId="Web-{205B5D89-D227-4BF3-ACAB-924B4221EB02}" dt="2023-11-29T08:51:17.850" v="401" actId="1076"/>
          <ac:picMkLst>
            <pc:docMk/>
            <pc:sldMk cId="4061673460" sldId="344"/>
            <ac:picMk id="4" creationId="{E790FC3A-8683-1A22-789F-75EEC95F6C3E}"/>
          </ac:picMkLst>
        </pc:picChg>
      </pc:sldChg>
    </pc:docChg>
  </pc:docChgLst>
  <pc:docChgLst>
    <pc:chgData name="Rathod, Rujuta Rajesh" userId="S::rxr210049@utdallas.edu::5b9bcfb8-40eb-4245-8b84-5705e75f3f7b" providerId="AD" clId="Web-{C38A63A6-6AE6-4B62-ABF4-E9FF903C06E0}"/>
    <pc:docChg chg="delSld modSld">
      <pc:chgData name="Rathod, Rujuta Rajesh" userId="S::rxr210049@utdallas.edu::5b9bcfb8-40eb-4245-8b84-5705e75f3f7b" providerId="AD" clId="Web-{C38A63A6-6AE6-4B62-ABF4-E9FF903C06E0}" dt="2023-11-29T08:19:54.542" v="195" actId="20577"/>
      <pc:docMkLst>
        <pc:docMk/>
      </pc:docMkLst>
      <pc:sldChg chg="del">
        <pc:chgData name="Rathod, Rujuta Rajesh" userId="S::rxr210049@utdallas.edu::5b9bcfb8-40eb-4245-8b84-5705e75f3f7b" providerId="AD" clId="Web-{C38A63A6-6AE6-4B62-ABF4-E9FF903C06E0}" dt="2023-11-29T08:16:28.051" v="0"/>
        <pc:sldMkLst>
          <pc:docMk/>
          <pc:sldMk cId="2895903298" sldId="339"/>
        </pc:sldMkLst>
      </pc:sldChg>
      <pc:sldChg chg="delSp modSp">
        <pc:chgData name="Rathod, Rujuta Rajesh" userId="S::rxr210049@utdallas.edu::5b9bcfb8-40eb-4245-8b84-5705e75f3f7b" providerId="AD" clId="Web-{C38A63A6-6AE6-4B62-ABF4-E9FF903C06E0}" dt="2023-11-29T08:19:54.542" v="195" actId="20577"/>
        <pc:sldMkLst>
          <pc:docMk/>
          <pc:sldMk cId="3962374998" sldId="340"/>
        </pc:sldMkLst>
        <pc:spChg chg="mod">
          <ac:chgData name="Rathod, Rujuta Rajesh" userId="S::rxr210049@utdallas.edu::5b9bcfb8-40eb-4245-8b84-5705e75f3f7b" providerId="AD" clId="Web-{C38A63A6-6AE6-4B62-ABF4-E9FF903C06E0}" dt="2023-11-29T08:19:44.964" v="194" actId="1076"/>
          <ac:spMkLst>
            <pc:docMk/>
            <pc:sldMk cId="3962374998" sldId="340"/>
            <ac:spMk id="1469" creationId="{00000000-0000-0000-0000-000000000000}"/>
          </ac:spMkLst>
        </pc:spChg>
        <pc:spChg chg="mod">
          <ac:chgData name="Rathod, Rujuta Rajesh" userId="S::rxr210049@utdallas.edu::5b9bcfb8-40eb-4245-8b84-5705e75f3f7b" providerId="AD" clId="Web-{C38A63A6-6AE6-4B62-ABF4-E9FF903C06E0}" dt="2023-11-29T08:18:03.085" v="23" actId="1076"/>
          <ac:spMkLst>
            <pc:docMk/>
            <pc:sldMk cId="3962374998" sldId="340"/>
            <ac:spMk id="1471" creationId="{00000000-0000-0000-0000-000000000000}"/>
          </ac:spMkLst>
        </pc:spChg>
        <pc:spChg chg="mod">
          <ac:chgData name="Rathod, Rujuta Rajesh" userId="S::rxr210049@utdallas.edu::5b9bcfb8-40eb-4245-8b84-5705e75f3f7b" providerId="AD" clId="Web-{C38A63A6-6AE6-4B62-ABF4-E9FF903C06E0}" dt="2023-11-29T08:19:54.542" v="195" actId="20577"/>
          <ac:spMkLst>
            <pc:docMk/>
            <pc:sldMk cId="3962374998" sldId="340"/>
            <ac:spMk id="1477" creationId="{00000000-0000-0000-0000-000000000000}"/>
          </ac:spMkLst>
        </pc:spChg>
        <pc:spChg chg="mod">
          <ac:chgData name="Rathod, Rujuta Rajesh" userId="S::rxr210049@utdallas.edu::5b9bcfb8-40eb-4245-8b84-5705e75f3f7b" providerId="AD" clId="Web-{C38A63A6-6AE6-4B62-ABF4-E9FF903C06E0}" dt="2023-11-29T08:17:51.194" v="21" actId="1076"/>
          <ac:spMkLst>
            <pc:docMk/>
            <pc:sldMk cId="3962374998" sldId="340"/>
            <ac:spMk id="1486" creationId="{00000000-0000-0000-0000-000000000000}"/>
          </ac:spMkLst>
        </pc:spChg>
        <pc:picChg chg="del">
          <ac:chgData name="Rathod, Rujuta Rajesh" userId="S::rxr210049@utdallas.edu::5b9bcfb8-40eb-4245-8b84-5705e75f3f7b" providerId="AD" clId="Web-{C38A63A6-6AE6-4B62-ABF4-E9FF903C06E0}" dt="2023-11-29T08:18:14.726" v="24"/>
          <ac:picMkLst>
            <pc:docMk/>
            <pc:sldMk cId="3962374998" sldId="340"/>
            <ac:picMk id="11" creationId="{507F1A89-803A-6C7F-80D9-0275C683F876}"/>
          </ac:picMkLst>
        </pc:picChg>
        <pc:picChg chg="del">
          <ac:chgData name="Rathod, Rujuta Rajesh" userId="S::rxr210049@utdallas.edu::5b9bcfb8-40eb-4245-8b84-5705e75f3f7b" providerId="AD" clId="Web-{C38A63A6-6AE6-4B62-ABF4-E9FF903C06E0}" dt="2023-11-29T08:18:16.758" v="25"/>
          <ac:picMkLst>
            <pc:docMk/>
            <pc:sldMk cId="3962374998" sldId="340"/>
            <ac:picMk id="13" creationId="{DDE4254A-5956-7786-EBAB-568290E6F5FF}"/>
          </ac:picMkLst>
        </pc:picChg>
        <pc:picChg chg="del">
          <ac:chgData name="Rathod, Rujuta Rajesh" userId="S::rxr210049@utdallas.edu::5b9bcfb8-40eb-4245-8b84-5705e75f3f7b" providerId="AD" clId="Web-{C38A63A6-6AE6-4B62-ABF4-E9FF903C06E0}" dt="2023-11-29T08:18:18.336" v="26"/>
          <ac:picMkLst>
            <pc:docMk/>
            <pc:sldMk cId="3962374998" sldId="340"/>
            <ac:picMk id="15" creationId="{369EA210-5B5F-A5C4-47F5-493CF6A70DD2}"/>
          </ac:picMkLst>
        </pc:picChg>
      </pc:sldChg>
    </pc:docChg>
  </pc:docChgLst>
  <pc:docChgLst>
    <pc:chgData name="Sanzgiri, Kush Abhijit" userId="3dfa9c37-1902-4e5e-ad6b-ceb6f6e12f29" providerId="ADAL" clId="{DD7E5AB7-2BE9-CB4A-A229-CF62AB8C4528}"/>
    <pc:docChg chg="undo custSel addSld delSld modSld sldOrd delMainMaster">
      <pc:chgData name="Sanzgiri, Kush Abhijit" userId="3dfa9c37-1902-4e5e-ad6b-ceb6f6e12f29" providerId="ADAL" clId="{DD7E5AB7-2BE9-CB4A-A229-CF62AB8C4528}" dt="2023-11-29T14:19:07.226" v="1398" actId="20577"/>
      <pc:docMkLst>
        <pc:docMk/>
      </pc:docMkLst>
      <pc:sldChg chg="del">
        <pc:chgData name="Sanzgiri, Kush Abhijit" userId="3dfa9c37-1902-4e5e-ad6b-ceb6f6e12f29" providerId="ADAL" clId="{DD7E5AB7-2BE9-CB4A-A229-CF62AB8C4528}" dt="2023-11-27T17:59:30.440" v="845" actId="2696"/>
        <pc:sldMkLst>
          <pc:docMk/>
          <pc:sldMk cId="0" sldId="260"/>
        </pc:sldMkLst>
      </pc:sldChg>
      <pc:sldChg chg="modSp del mod">
        <pc:chgData name="Sanzgiri, Kush Abhijit" userId="3dfa9c37-1902-4e5e-ad6b-ceb6f6e12f29" providerId="ADAL" clId="{DD7E5AB7-2BE9-CB4A-A229-CF62AB8C4528}" dt="2023-11-27T04:13:39.514" v="538" actId="2696"/>
        <pc:sldMkLst>
          <pc:docMk/>
          <pc:sldMk cId="0" sldId="265"/>
        </pc:sldMkLst>
        <pc:spChg chg="mod">
          <ac:chgData name="Sanzgiri, Kush Abhijit" userId="3dfa9c37-1902-4e5e-ad6b-ceb6f6e12f29" providerId="ADAL" clId="{DD7E5AB7-2BE9-CB4A-A229-CF62AB8C4528}" dt="2023-11-27T03:40:08.208" v="40" actId="122"/>
          <ac:spMkLst>
            <pc:docMk/>
            <pc:sldMk cId="0" sldId="265"/>
            <ac:spMk id="703" creationId="{00000000-0000-0000-0000-000000000000}"/>
          </ac:spMkLst>
        </pc:spChg>
      </pc:sldChg>
      <pc:sldChg chg="addSp delSp modSp mod">
        <pc:chgData name="Sanzgiri, Kush Abhijit" userId="3dfa9c37-1902-4e5e-ad6b-ceb6f6e12f29" providerId="ADAL" clId="{DD7E5AB7-2BE9-CB4A-A229-CF62AB8C4528}" dt="2023-11-27T03:39:24.376" v="18" actId="14100"/>
        <pc:sldMkLst>
          <pc:docMk/>
          <pc:sldMk cId="0" sldId="267"/>
        </pc:sldMkLst>
        <pc:spChg chg="mod">
          <ac:chgData name="Sanzgiri, Kush Abhijit" userId="3dfa9c37-1902-4e5e-ad6b-ceb6f6e12f29" providerId="ADAL" clId="{DD7E5AB7-2BE9-CB4A-A229-CF62AB8C4528}" dt="2023-11-27T03:36:05.692" v="12" actId="207"/>
          <ac:spMkLst>
            <pc:docMk/>
            <pc:sldMk cId="0" sldId="267"/>
            <ac:spMk id="3" creationId="{ADDF2B5B-85F4-0614-D9A7-D3F61EB20005}"/>
          </ac:spMkLst>
        </pc:spChg>
        <pc:spChg chg="mod">
          <ac:chgData name="Sanzgiri, Kush Abhijit" userId="3dfa9c37-1902-4e5e-ad6b-ceb6f6e12f29" providerId="ADAL" clId="{DD7E5AB7-2BE9-CB4A-A229-CF62AB8C4528}" dt="2023-11-27T03:36:05.692" v="12" actId="207"/>
          <ac:spMkLst>
            <pc:docMk/>
            <pc:sldMk cId="0" sldId="267"/>
            <ac:spMk id="4" creationId="{6C6BC953-DFDD-E90E-06B3-980732D396A4}"/>
          </ac:spMkLst>
        </pc:spChg>
        <pc:spChg chg="mod">
          <ac:chgData name="Sanzgiri, Kush Abhijit" userId="3dfa9c37-1902-4e5e-ad6b-ceb6f6e12f29" providerId="ADAL" clId="{DD7E5AB7-2BE9-CB4A-A229-CF62AB8C4528}" dt="2023-11-27T03:39:24.376" v="18" actId="14100"/>
          <ac:spMkLst>
            <pc:docMk/>
            <pc:sldMk cId="0" sldId="267"/>
            <ac:spMk id="736" creationId="{00000000-0000-0000-0000-000000000000}"/>
          </ac:spMkLst>
        </pc:spChg>
        <pc:spChg chg="del mod topLvl">
          <ac:chgData name="Sanzgiri, Kush Abhijit" userId="3dfa9c37-1902-4e5e-ad6b-ceb6f6e12f29" providerId="ADAL" clId="{DD7E5AB7-2BE9-CB4A-A229-CF62AB8C4528}" dt="2023-11-27T03:35:35.811" v="7" actId="478"/>
          <ac:spMkLst>
            <pc:docMk/>
            <pc:sldMk cId="0" sldId="267"/>
            <ac:spMk id="742" creationId="{00000000-0000-0000-0000-000000000000}"/>
          </ac:spMkLst>
        </pc:spChg>
        <pc:spChg chg="del mod topLvl">
          <ac:chgData name="Sanzgiri, Kush Abhijit" userId="3dfa9c37-1902-4e5e-ad6b-ceb6f6e12f29" providerId="ADAL" clId="{DD7E5AB7-2BE9-CB4A-A229-CF62AB8C4528}" dt="2023-11-27T03:35:40.663" v="9" actId="478"/>
          <ac:spMkLst>
            <pc:docMk/>
            <pc:sldMk cId="0" sldId="267"/>
            <ac:spMk id="743" creationId="{00000000-0000-0000-0000-000000000000}"/>
          </ac:spMkLst>
        </pc:spChg>
        <pc:spChg chg="mod topLvl">
          <ac:chgData name="Sanzgiri, Kush Abhijit" userId="3dfa9c37-1902-4e5e-ad6b-ceb6f6e12f29" providerId="ADAL" clId="{DD7E5AB7-2BE9-CB4A-A229-CF62AB8C4528}" dt="2023-11-27T03:35:33.724" v="6" actId="165"/>
          <ac:spMkLst>
            <pc:docMk/>
            <pc:sldMk cId="0" sldId="267"/>
            <ac:spMk id="744" creationId="{00000000-0000-0000-0000-000000000000}"/>
          </ac:spMkLst>
        </pc:spChg>
        <pc:spChg chg="del mod topLvl">
          <ac:chgData name="Sanzgiri, Kush Abhijit" userId="3dfa9c37-1902-4e5e-ad6b-ceb6f6e12f29" providerId="ADAL" clId="{DD7E5AB7-2BE9-CB4A-A229-CF62AB8C4528}" dt="2023-11-27T03:35:37.504" v="8" actId="478"/>
          <ac:spMkLst>
            <pc:docMk/>
            <pc:sldMk cId="0" sldId="267"/>
            <ac:spMk id="745" creationId="{00000000-0000-0000-0000-000000000000}"/>
          </ac:spMkLst>
        </pc:spChg>
        <pc:grpChg chg="add mod">
          <ac:chgData name="Sanzgiri, Kush Abhijit" userId="3dfa9c37-1902-4e5e-ad6b-ceb6f6e12f29" providerId="ADAL" clId="{DD7E5AB7-2BE9-CB4A-A229-CF62AB8C4528}" dt="2023-11-27T03:36:05.692" v="12" actId="207"/>
          <ac:grpSpMkLst>
            <pc:docMk/>
            <pc:sldMk cId="0" sldId="267"/>
            <ac:grpSpMk id="2" creationId="{9F15AB3C-51B6-33BF-C76E-9298E0597F72}"/>
          </ac:grpSpMkLst>
        </pc:grpChg>
        <pc:grpChg chg="del">
          <ac:chgData name="Sanzgiri, Kush Abhijit" userId="3dfa9c37-1902-4e5e-ad6b-ceb6f6e12f29" providerId="ADAL" clId="{DD7E5AB7-2BE9-CB4A-A229-CF62AB8C4528}" dt="2023-11-27T03:35:33.724" v="6" actId="165"/>
          <ac:grpSpMkLst>
            <pc:docMk/>
            <pc:sldMk cId="0" sldId="267"/>
            <ac:grpSpMk id="741" creationId="{00000000-0000-0000-0000-000000000000}"/>
          </ac:grpSpMkLst>
        </pc:grpChg>
      </pc:sldChg>
      <pc:sldChg chg="del">
        <pc:chgData name="Sanzgiri, Kush Abhijit" userId="3dfa9c37-1902-4e5e-ad6b-ceb6f6e12f29" providerId="ADAL" clId="{DD7E5AB7-2BE9-CB4A-A229-CF62AB8C4528}" dt="2023-11-27T03:59:30.189" v="278" actId="2696"/>
        <pc:sldMkLst>
          <pc:docMk/>
          <pc:sldMk cId="0" sldId="268"/>
        </pc:sldMkLst>
      </pc:sldChg>
      <pc:sldChg chg="del">
        <pc:chgData name="Sanzgiri, Kush Abhijit" userId="3dfa9c37-1902-4e5e-ad6b-ceb6f6e12f29" providerId="ADAL" clId="{DD7E5AB7-2BE9-CB4A-A229-CF62AB8C4528}" dt="2023-11-27T03:59:43.788" v="280" actId="2696"/>
        <pc:sldMkLst>
          <pc:docMk/>
          <pc:sldMk cId="0" sldId="269"/>
        </pc:sldMkLst>
      </pc:sldChg>
      <pc:sldChg chg="del">
        <pc:chgData name="Sanzgiri, Kush Abhijit" userId="3dfa9c37-1902-4e5e-ad6b-ceb6f6e12f29" providerId="ADAL" clId="{DD7E5AB7-2BE9-CB4A-A229-CF62AB8C4528}" dt="2023-11-27T03:59:49.196" v="282" actId="2696"/>
        <pc:sldMkLst>
          <pc:docMk/>
          <pc:sldMk cId="0" sldId="270"/>
        </pc:sldMkLst>
      </pc:sldChg>
      <pc:sldChg chg="addSp delSp modSp del mod">
        <pc:chgData name="Sanzgiri, Kush Abhijit" userId="3dfa9c37-1902-4e5e-ad6b-ceb6f6e12f29" providerId="ADAL" clId="{DD7E5AB7-2BE9-CB4A-A229-CF62AB8C4528}" dt="2023-11-27T03:51:35.600" v="255" actId="2696"/>
        <pc:sldMkLst>
          <pc:docMk/>
          <pc:sldMk cId="0" sldId="271"/>
        </pc:sldMkLst>
        <pc:spChg chg="add del mod">
          <ac:chgData name="Sanzgiri, Kush Abhijit" userId="3dfa9c37-1902-4e5e-ad6b-ceb6f6e12f29" providerId="ADAL" clId="{DD7E5AB7-2BE9-CB4A-A229-CF62AB8C4528}" dt="2023-11-27T03:46:58.172" v="122"/>
          <ac:spMkLst>
            <pc:docMk/>
            <pc:sldMk cId="0" sldId="271"/>
            <ac:spMk id="2" creationId="{283ABD9B-13FF-7662-27F3-A87BFD35B17E}"/>
          </ac:spMkLst>
        </pc:spChg>
        <pc:spChg chg="add del mod">
          <ac:chgData name="Sanzgiri, Kush Abhijit" userId="3dfa9c37-1902-4e5e-ad6b-ceb6f6e12f29" providerId="ADAL" clId="{DD7E5AB7-2BE9-CB4A-A229-CF62AB8C4528}" dt="2023-11-27T03:49:14.190" v="229"/>
          <ac:spMkLst>
            <pc:docMk/>
            <pc:sldMk cId="0" sldId="271"/>
            <ac:spMk id="3" creationId="{5C443673-0934-31D5-9CE1-F97B398B47FB}"/>
          </ac:spMkLst>
        </pc:spChg>
        <pc:spChg chg="mod">
          <ac:chgData name="Sanzgiri, Kush Abhijit" userId="3dfa9c37-1902-4e5e-ad6b-ceb6f6e12f29" providerId="ADAL" clId="{DD7E5AB7-2BE9-CB4A-A229-CF62AB8C4528}" dt="2023-11-27T03:48:12.507" v="173" actId="14100"/>
          <ac:spMkLst>
            <pc:docMk/>
            <pc:sldMk cId="0" sldId="271"/>
            <ac:spMk id="818" creationId="{00000000-0000-0000-0000-000000000000}"/>
          </ac:spMkLst>
        </pc:spChg>
        <pc:spChg chg="mod">
          <ac:chgData name="Sanzgiri, Kush Abhijit" userId="3dfa9c37-1902-4e5e-ad6b-ceb6f6e12f29" providerId="ADAL" clId="{DD7E5AB7-2BE9-CB4A-A229-CF62AB8C4528}" dt="2023-11-27T03:47:39.829" v="134" actId="20577"/>
          <ac:spMkLst>
            <pc:docMk/>
            <pc:sldMk cId="0" sldId="271"/>
            <ac:spMk id="820" creationId="{00000000-0000-0000-0000-000000000000}"/>
          </ac:spMkLst>
        </pc:spChg>
        <pc:spChg chg="mod">
          <ac:chgData name="Sanzgiri, Kush Abhijit" userId="3dfa9c37-1902-4e5e-ad6b-ceb6f6e12f29" providerId="ADAL" clId="{DD7E5AB7-2BE9-CB4A-A229-CF62AB8C4528}" dt="2023-11-27T03:48:39.036" v="224" actId="20577"/>
          <ac:spMkLst>
            <pc:docMk/>
            <pc:sldMk cId="0" sldId="271"/>
            <ac:spMk id="822" creationId="{00000000-0000-0000-0000-000000000000}"/>
          </ac:spMkLst>
        </pc:spChg>
        <pc:spChg chg="mod">
          <ac:chgData name="Sanzgiri, Kush Abhijit" userId="3dfa9c37-1902-4e5e-ad6b-ceb6f6e12f29" providerId="ADAL" clId="{DD7E5AB7-2BE9-CB4A-A229-CF62AB8C4528}" dt="2023-11-27T03:47:50.592" v="136" actId="14100"/>
          <ac:spMkLst>
            <pc:docMk/>
            <pc:sldMk cId="0" sldId="271"/>
            <ac:spMk id="824" creationId="{00000000-0000-0000-0000-000000000000}"/>
          </ac:spMkLst>
        </pc:spChg>
      </pc:sldChg>
      <pc:sldChg chg="modSp del mod ord">
        <pc:chgData name="Sanzgiri, Kush Abhijit" userId="3dfa9c37-1902-4e5e-ad6b-ceb6f6e12f29" providerId="ADAL" clId="{DD7E5AB7-2BE9-CB4A-A229-CF62AB8C4528}" dt="2023-11-27T17:57:55.298" v="828" actId="2696"/>
        <pc:sldMkLst>
          <pc:docMk/>
          <pc:sldMk cId="0" sldId="272"/>
        </pc:sldMkLst>
        <pc:spChg chg="mod">
          <ac:chgData name="Sanzgiri, Kush Abhijit" userId="3dfa9c37-1902-4e5e-ad6b-ceb6f6e12f29" providerId="ADAL" clId="{DD7E5AB7-2BE9-CB4A-A229-CF62AB8C4528}" dt="2023-11-27T04:00:01.406" v="315" actId="20577"/>
          <ac:spMkLst>
            <pc:docMk/>
            <pc:sldMk cId="0" sldId="272"/>
            <ac:spMk id="861" creationId="{00000000-0000-0000-0000-000000000000}"/>
          </ac:spMkLst>
        </pc:spChg>
        <pc:spChg chg="mod">
          <ac:chgData name="Sanzgiri, Kush Abhijit" userId="3dfa9c37-1902-4e5e-ad6b-ceb6f6e12f29" providerId="ADAL" clId="{DD7E5AB7-2BE9-CB4A-A229-CF62AB8C4528}" dt="2023-11-27T04:14:57.773" v="549"/>
          <ac:spMkLst>
            <pc:docMk/>
            <pc:sldMk cId="0" sldId="272"/>
            <ac:spMk id="864" creationId="{00000000-0000-0000-0000-000000000000}"/>
          </ac:spMkLst>
        </pc:spChg>
        <pc:spChg chg="mod">
          <ac:chgData name="Sanzgiri, Kush Abhijit" userId="3dfa9c37-1902-4e5e-ad6b-ceb6f6e12f29" providerId="ADAL" clId="{DD7E5AB7-2BE9-CB4A-A229-CF62AB8C4528}" dt="2023-11-27T04:15:07.468" v="560" actId="20577"/>
          <ac:spMkLst>
            <pc:docMk/>
            <pc:sldMk cId="0" sldId="272"/>
            <ac:spMk id="868" creationId="{00000000-0000-0000-0000-000000000000}"/>
          </ac:spMkLst>
        </pc:spChg>
        <pc:spChg chg="mod">
          <ac:chgData name="Sanzgiri, Kush Abhijit" userId="3dfa9c37-1902-4e5e-ad6b-ceb6f6e12f29" providerId="ADAL" clId="{DD7E5AB7-2BE9-CB4A-A229-CF62AB8C4528}" dt="2023-11-27T04:00:14.033" v="317" actId="1076"/>
          <ac:spMkLst>
            <pc:docMk/>
            <pc:sldMk cId="0" sldId="272"/>
            <ac:spMk id="898" creationId="{00000000-0000-0000-0000-000000000000}"/>
          </ac:spMkLst>
        </pc:spChg>
      </pc:sldChg>
      <pc:sldChg chg="del">
        <pc:chgData name="Sanzgiri, Kush Abhijit" userId="3dfa9c37-1902-4e5e-ad6b-ceb6f6e12f29" providerId="ADAL" clId="{DD7E5AB7-2BE9-CB4A-A229-CF62AB8C4528}" dt="2023-11-27T17:44:44.029" v="598" actId="2696"/>
        <pc:sldMkLst>
          <pc:docMk/>
          <pc:sldMk cId="0" sldId="273"/>
        </pc:sldMkLst>
      </pc:sldChg>
      <pc:sldChg chg="del">
        <pc:chgData name="Sanzgiri, Kush Abhijit" userId="3dfa9c37-1902-4e5e-ad6b-ceb6f6e12f29" providerId="ADAL" clId="{DD7E5AB7-2BE9-CB4A-A229-CF62AB8C4528}" dt="2023-11-27T17:57:50.780" v="826" actId="2696"/>
        <pc:sldMkLst>
          <pc:docMk/>
          <pc:sldMk cId="0" sldId="274"/>
        </pc:sldMkLst>
      </pc:sldChg>
      <pc:sldChg chg="addSp delSp modSp mod ord">
        <pc:chgData name="Sanzgiri, Kush Abhijit" userId="3dfa9c37-1902-4e5e-ad6b-ceb6f6e12f29" providerId="ADAL" clId="{DD7E5AB7-2BE9-CB4A-A229-CF62AB8C4528}" dt="2023-11-27T17:44:21.627" v="594" actId="1076"/>
        <pc:sldMkLst>
          <pc:docMk/>
          <pc:sldMk cId="0" sldId="275"/>
        </pc:sldMkLst>
        <pc:spChg chg="add del mod">
          <ac:chgData name="Sanzgiri, Kush Abhijit" userId="3dfa9c37-1902-4e5e-ad6b-ceb6f6e12f29" providerId="ADAL" clId="{DD7E5AB7-2BE9-CB4A-A229-CF62AB8C4528}" dt="2023-11-27T03:53:15.964" v="268"/>
          <ac:spMkLst>
            <pc:docMk/>
            <pc:sldMk cId="0" sldId="275"/>
            <ac:spMk id="2" creationId="{121E1B54-63EE-A8B2-8A60-607E79BC9425}"/>
          </ac:spMkLst>
        </pc:spChg>
        <pc:spChg chg="add del mod">
          <ac:chgData name="Sanzgiri, Kush Abhijit" userId="3dfa9c37-1902-4e5e-ad6b-ceb6f6e12f29" providerId="ADAL" clId="{DD7E5AB7-2BE9-CB4A-A229-CF62AB8C4528}" dt="2023-11-27T17:41:51.461" v="579" actId="478"/>
          <ac:spMkLst>
            <pc:docMk/>
            <pc:sldMk cId="0" sldId="275"/>
            <ac:spMk id="3" creationId="{F4E3CAA5-5277-949C-B1C8-F66600A83190}"/>
          </ac:spMkLst>
        </pc:spChg>
        <pc:spChg chg="add del mod">
          <ac:chgData name="Sanzgiri, Kush Abhijit" userId="3dfa9c37-1902-4e5e-ad6b-ceb6f6e12f29" providerId="ADAL" clId="{DD7E5AB7-2BE9-CB4A-A229-CF62AB8C4528}" dt="2023-11-27T17:41:51.461" v="579" actId="478"/>
          <ac:spMkLst>
            <pc:docMk/>
            <pc:sldMk cId="0" sldId="275"/>
            <ac:spMk id="5" creationId="{B32EEC14-5AEE-7B6D-07AD-DE772F0F16E7}"/>
          </ac:spMkLst>
        </pc:spChg>
        <pc:spChg chg="mod">
          <ac:chgData name="Sanzgiri, Kush Abhijit" userId="3dfa9c37-1902-4e5e-ad6b-ceb6f6e12f29" providerId="ADAL" clId="{DD7E5AB7-2BE9-CB4A-A229-CF62AB8C4528}" dt="2023-11-27T03:51:28.118" v="254" actId="20577"/>
          <ac:spMkLst>
            <pc:docMk/>
            <pc:sldMk cId="0" sldId="275"/>
            <ac:spMk id="958"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59"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60"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61"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62" creationId="{00000000-0000-0000-0000-000000000000}"/>
          </ac:spMkLst>
        </pc:spChg>
        <pc:spChg chg="del mod">
          <ac:chgData name="Sanzgiri, Kush Abhijit" userId="3dfa9c37-1902-4e5e-ad6b-ceb6f6e12f29" providerId="ADAL" clId="{DD7E5AB7-2BE9-CB4A-A229-CF62AB8C4528}" dt="2023-11-27T17:41:00.761" v="561" actId="478"/>
          <ac:spMkLst>
            <pc:docMk/>
            <pc:sldMk cId="0" sldId="275"/>
            <ac:spMk id="963" creationId="{00000000-0000-0000-0000-000000000000}"/>
          </ac:spMkLst>
        </pc:spChg>
        <pc:spChg chg="del mod">
          <ac:chgData name="Sanzgiri, Kush Abhijit" userId="3dfa9c37-1902-4e5e-ad6b-ceb6f6e12f29" providerId="ADAL" clId="{DD7E5AB7-2BE9-CB4A-A229-CF62AB8C4528}" dt="2023-11-27T17:41:00.761" v="561" actId="478"/>
          <ac:spMkLst>
            <pc:docMk/>
            <pc:sldMk cId="0" sldId="275"/>
            <ac:spMk id="964"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65"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66" creationId="{00000000-0000-0000-0000-000000000000}"/>
          </ac:spMkLst>
        </pc:spChg>
        <pc:spChg chg="del">
          <ac:chgData name="Sanzgiri, Kush Abhijit" userId="3dfa9c37-1902-4e5e-ad6b-ceb6f6e12f29" providerId="ADAL" clId="{DD7E5AB7-2BE9-CB4A-A229-CF62AB8C4528}" dt="2023-11-27T17:41:09.713" v="562" actId="478"/>
          <ac:spMkLst>
            <pc:docMk/>
            <pc:sldMk cId="0" sldId="275"/>
            <ac:spMk id="971"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72"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73" creationId="{00000000-0000-0000-0000-000000000000}"/>
          </ac:spMkLst>
        </pc:spChg>
        <pc:spChg chg="mod">
          <ac:chgData name="Sanzgiri, Kush Abhijit" userId="3dfa9c37-1902-4e5e-ad6b-ceb6f6e12f29" providerId="ADAL" clId="{DD7E5AB7-2BE9-CB4A-A229-CF62AB8C4528}" dt="2023-11-27T17:44:21.627" v="594" actId="1076"/>
          <ac:spMkLst>
            <pc:docMk/>
            <pc:sldMk cId="0" sldId="275"/>
            <ac:spMk id="974" creationId="{00000000-0000-0000-0000-000000000000}"/>
          </ac:spMkLst>
        </pc:spChg>
        <pc:picChg chg="mod">
          <ac:chgData name="Sanzgiri, Kush Abhijit" userId="3dfa9c37-1902-4e5e-ad6b-ceb6f6e12f29" providerId="ADAL" clId="{DD7E5AB7-2BE9-CB4A-A229-CF62AB8C4528}" dt="2023-11-27T03:56:07.617" v="276" actId="14826"/>
          <ac:picMkLst>
            <pc:docMk/>
            <pc:sldMk cId="0" sldId="275"/>
            <ac:picMk id="957" creationId="{00000000-0000-0000-0000-000000000000}"/>
          </ac:picMkLst>
        </pc:picChg>
      </pc:sldChg>
      <pc:sldChg chg="del">
        <pc:chgData name="Sanzgiri, Kush Abhijit" userId="3dfa9c37-1902-4e5e-ad6b-ceb6f6e12f29" providerId="ADAL" clId="{DD7E5AB7-2BE9-CB4A-A229-CF62AB8C4528}" dt="2023-11-27T17:44:41.457" v="596" actId="2696"/>
        <pc:sldMkLst>
          <pc:docMk/>
          <pc:sldMk cId="0" sldId="276"/>
        </pc:sldMkLst>
      </pc:sldChg>
      <pc:sldChg chg="del">
        <pc:chgData name="Sanzgiri, Kush Abhijit" userId="3dfa9c37-1902-4e5e-ad6b-ceb6f6e12f29" providerId="ADAL" clId="{DD7E5AB7-2BE9-CB4A-A229-CF62AB8C4528}" dt="2023-11-27T20:56:08.914" v="860" actId="2696"/>
        <pc:sldMkLst>
          <pc:docMk/>
          <pc:sldMk cId="0" sldId="277"/>
        </pc:sldMkLst>
      </pc:sldChg>
      <pc:sldChg chg="del">
        <pc:chgData name="Sanzgiri, Kush Abhijit" userId="3dfa9c37-1902-4e5e-ad6b-ceb6f6e12f29" providerId="ADAL" clId="{DD7E5AB7-2BE9-CB4A-A229-CF62AB8C4528}" dt="2023-11-27T20:56:09.652" v="862" actId="2696"/>
        <pc:sldMkLst>
          <pc:docMk/>
          <pc:sldMk cId="0" sldId="278"/>
        </pc:sldMkLst>
      </pc:sldChg>
      <pc:sldChg chg="del">
        <pc:chgData name="Sanzgiri, Kush Abhijit" userId="3dfa9c37-1902-4e5e-ad6b-ceb6f6e12f29" providerId="ADAL" clId="{DD7E5AB7-2BE9-CB4A-A229-CF62AB8C4528}" dt="2023-11-27T20:56:10.334" v="864" actId="2696"/>
        <pc:sldMkLst>
          <pc:docMk/>
          <pc:sldMk cId="0" sldId="279"/>
        </pc:sldMkLst>
      </pc:sldChg>
      <pc:sldChg chg="del">
        <pc:chgData name="Sanzgiri, Kush Abhijit" userId="3dfa9c37-1902-4e5e-ad6b-ceb6f6e12f29" providerId="ADAL" clId="{DD7E5AB7-2BE9-CB4A-A229-CF62AB8C4528}" dt="2023-11-28T03:27:47.689" v="882" actId="2696"/>
        <pc:sldMkLst>
          <pc:docMk/>
          <pc:sldMk cId="0" sldId="280"/>
        </pc:sldMkLst>
      </pc:sldChg>
      <pc:sldChg chg="del">
        <pc:chgData name="Sanzgiri, Kush Abhijit" userId="3dfa9c37-1902-4e5e-ad6b-ceb6f6e12f29" providerId="ADAL" clId="{DD7E5AB7-2BE9-CB4A-A229-CF62AB8C4528}" dt="2023-11-28T03:43:24.637" v="996" actId="2696"/>
        <pc:sldMkLst>
          <pc:docMk/>
          <pc:sldMk cId="0" sldId="281"/>
        </pc:sldMkLst>
      </pc:sldChg>
      <pc:sldChg chg="del">
        <pc:chgData name="Sanzgiri, Kush Abhijit" userId="3dfa9c37-1902-4e5e-ad6b-ceb6f6e12f29" providerId="ADAL" clId="{DD7E5AB7-2BE9-CB4A-A229-CF62AB8C4528}" dt="2023-11-28T01:02:38.680" v="870" actId="2696"/>
        <pc:sldMkLst>
          <pc:docMk/>
          <pc:sldMk cId="0" sldId="282"/>
        </pc:sldMkLst>
      </pc:sldChg>
      <pc:sldChg chg="del">
        <pc:chgData name="Sanzgiri, Kush Abhijit" userId="3dfa9c37-1902-4e5e-ad6b-ceb6f6e12f29" providerId="ADAL" clId="{DD7E5AB7-2BE9-CB4A-A229-CF62AB8C4528}" dt="2023-11-28T01:02:38.705" v="872" actId="2696"/>
        <pc:sldMkLst>
          <pc:docMk/>
          <pc:sldMk cId="0" sldId="283"/>
        </pc:sldMkLst>
      </pc:sldChg>
      <pc:sldChg chg="del">
        <pc:chgData name="Sanzgiri, Kush Abhijit" userId="3dfa9c37-1902-4e5e-ad6b-ceb6f6e12f29" providerId="ADAL" clId="{DD7E5AB7-2BE9-CB4A-A229-CF62AB8C4528}" dt="2023-11-28T01:02:38.730" v="873" actId="2696"/>
        <pc:sldMkLst>
          <pc:docMk/>
          <pc:sldMk cId="0" sldId="284"/>
        </pc:sldMkLst>
      </pc:sldChg>
      <pc:sldChg chg="del">
        <pc:chgData name="Sanzgiri, Kush Abhijit" userId="3dfa9c37-1902-4e5e-ad6b-ceb6f6e12f29" providerId="ADAL" clId="{DD7E5AB7-2BE9-CB4A-A229-CF62AB8C4528}" dt="2023-11-28T01:02:38.745" v="874" actId="2696"/>
        <pc:sldMkLst>
          <pc:docMk/>
          <pc:sldMk cId="0" sldId="285"/>
        </pc:sldMkLst>
      </pc:sldChg>
      <pc:sldChg chg="del">
        <pc:chgData name="Sanzgiri, Kush Abhijit" userId="3dfa9c37-1902-4e5e-ad6b-ceb6f6e12f29" providerId="ADAL" clId="{DD7E5AB7-2BE9-CB4A-A229-CF62AB8C4528}" dt="2023-11-28T01:02:38.767" v="876" actId="2696"/>
        <pc:sldMkLst>
          <pc:docMk/>
          <pc:sldMk cId="0" sldId="286"/>
        </pc:sldMkLst>
      </pc:sldChg>
      <pc:sldChg chg="del">
        <pc:chgData name="Sanzgiri, Kush Abhijit" userId="3dfa9c37-1902-4e5e-ad6b-ceb6f6e12f29" providerId="ADAL" clId="{DD7E5AB7-2BE9-CB4A-A229-CF62AB8C4528}" dt="2023-11-28T04:03:39.070" v="1075" actId="2696"/>
        <pc:sldMkLst>
          <pc:docMk/>
          <pc:sldMk cId="0" sldId="287"/>
        </pc:sldMkLst>
      </pc:sldChg>
      <pc:sldChg chg="del ord">
        <pc:chgData name="Sanzgiri, Kush Abhijit" userId="3dfa9c37-1902-4e5e-ad6b-ceb6f6e12f29" providerId="ADAL" clId="{DD7E5AB7-2BE9-CB4A-A229-CF62AB8C4528}" dt="2023-11-27T20:56:47.009" v="866" actId="2696"/>
        <pc:sldMkLst>
          <pc:docMk/>
          <pc:sldMk cId="0" sldId="288"/>
        </pc:sldMkLst>
      </pc:sldChg>
      <pc:sldChg chg="del">
        <pc:chgData name="Sanzgiri, Kush Abhijit" userId="3dfa9c37-1902-4e5e-ad6b-ceb6f6e12f29" providerId="ADAL" clId="{DD7E5AB7-2BE9-CB4A-A229-CF62AB8C4528}" dt="2023-11-28T04:03:40.546" v="1077" actId="2696"/>
        <pc:sldMkLst>
          <pc:docMk/>
          <pc:sldMk cId="0" sldId="289"/>
        </pc:sldMkLst>
      </pc:sldChg>
      <pc:sldChg chg="del">
        <pc:chgData name="Sanzgiri, Kush Abhijit" userId="3dfa9c37-1902-4e5e-ad6b-ceb6f6e12f29" providerId="ADAL" clId="{DD7E5AB7-2BE9-CB4A-A229-CF62AB8C4528}" dt="2023-11-28T04:03:42.097" v="1078" actId="2696"/>
        <pc:sldMkLst>
          <pc:docMk/>
          <pc:sldMk cId="0" sldId="290"/>
        </pc:sldMkLst>
      </pc:sldChg>
      <pc:sldChg chg="del">
        <pc:chgData name="Sanzgiri, Kush Abhijit" userId="3dfa9c37-1902-4e5e-ad6b-ceb6f6e12f29" providerId="ADAL" clId="{DD7E5AB7-2BE9-CB4A-A229-CF62AB8C4528}" dt="2023-11-28T04:03:43.017" v="1079" actId="2696"/>
        <pc:sldMkLst>
          <pc:docMk/>
          <pc:sldMk cId="0" sldId="291"/>
        </pc:sldMkLst>
      </pc:sldChg>
      <pc:sldChg chg="del">
        <pc:chgData name="Sanzgiri, Kush Abhijit" userId="3dfa9c37-1902-4e5e-ad6b-ceb6f6e12f29" providerId="ADAL" clId="{DD7E5AB7-2BE9-CB4A-A229-CF62AB8C4528}" dt="2023-11-28T04:03:43.998" v="1081" actId="2696"/>
        <pc:sldMkLst>
          <pc:docMk/>
          <pc:sldMk cId="0" sldId="292"/>
        </pc:sldMkLst>
      </pc:sldChg>
      <pc:sldChg chg="del">
        <pc:chgData name="Sanzgiri, Kush Abhijit" userId="3dfa9c37-1902-4e5e-ad6b-ceb6f6e12f29" providerId="ADAL" clId="{DD7E5AB7-2BE9-CB4A-A229-CF62AB8C4528}" dt="2023-11-28T04:03:45.028" v="1082" actId="2696"/>
        <pc:sldMkLst>
          <pc:docMk/>
          <pc:sldMk cId="0" sldId="293"/>
        </pc:sldMkLst>
      </pc:sldChg>
      <pc:sldChg chg="del">
        <pc:chgData name="Sanzgiri, Kush Abhijit" userId="3dfa9c37-1902-4e5e-ad6b-ceb6f6e12f29" providerId="ADAL" clId="{DD7E5AB7-2BE9-CB4A-A229-CF62AB8C4528}" dt="2023-11-28T04:03:47.063" v="1084" actId="2696"/>
        <pc:sldMkLst>
          <pc:docMk/>
          <pc:sldMk cId="0" sldId="294"/>
        </pc:sldMkLst>
      </pc:sldChg>
      <pc:sldChg chg="del">
        <pc:chgData name="Sanzgiri, Kush Abhijit" userId="3dfa9c37-1902-4e5e-ad6b-ceb6f6e12f29" providerId="ADAL" clId="{DD7E5AB7-2BE9-CB4A-A229-CF62AB8C4528}" dt="2023-11-28T04:03:48.565" v="1086" actId="2696"/>
        <pc:sldMkLst>
          <pc:docMk/>
          <pc:sldMk cId="0" sldId="295"/>
        </pc:sldMkLst>
      </pc:sldChg>
      <pc:sldChg chg="del">
        <pc:chgData name="Sanzgiri, Kush Abhijit" userId="3dfa9c37-1902-4e5e-ad6b-ceb6f6e12f29" providerId="ADAL" clId="{DD7E5AB7-2BE9-CB4A-A229-CF62AB8C4528}" dt="2023-11-28T04:03:53.329" v="1087" actId="2696"/>
        <pc:sldMkLst>
          <pc:docMk/>
          <pc:sldMk cId="0" sldId="296"/>
        </pc:sldMkLst>
      </pc:sldChg>
      <pc:sldChg chg="addSp delSp modSp mod ord">
        <pc:chgData name="Sanzgiri, Kush Abhijit" userId="3dfa9c37-1902-4e5e-ad6b-ceb6f6e12f29" providerId="ADAL" clId="{DD7E5AB7-2BE9-CB4A-A229-CF62AB8C4528}" dt="2023-11-29T14:01:42.044" v="1281" actId="1076"/>
        <pc:sldMkLst>
          <pc:docMk/>
          <pc:sldMk cId="0" sldId="297"/>
        </pc:sldMkLst>
        <pc:spChg chg="add del mod">
          <ac:chgData name="Sanzgiri, Kush Abhijit" userId="3dfa9c37-1902-4e5e-ad6b-ceb6f6e12f29" providerId="ADAL" clId="{DD7E5AB7-2BE9-CB4A-A229-CF62AB8C4528}" dt="2023-11-28T03:30:18.863" v="907" actId="478"/>
          <ac:spMkLst>
            <pc:docMk/>
            <pc:sldMk cId="0" sldId="297"/>
            <ac:spMk id="3" creationId="{5E4693E5-A1D3-B126-E0F5-4FDF6D59216F}"/>
          </ac:spMkLst>
        </pc:spChg>
        <pc:spChg chg="add del mod">
          <ac:chgData name="Sanzgiri, Kush Abhijit" userId="3dfa9c37-1902-4e5e-ad6b-ceb6f6e12f29" providerId="ADAL" clId="{DD7E5AB7-2BE9-CB4A-A229-CF62AB8C4528}" dt="2023-11-28T03:30:16.777" v="906" actId="478"/>
          <ac:spMkLst>
            <pc:docMk/>
            <pc:sldMk cId="0" sldId="297"/>
            <ac:spMk id="5" creationId="{3B45476E-D67A-466A-29F5-2ED2480F4D4E}"/>
          </ac:spMkLst>
        </pc:spChg>
        <pc:spChg chg="add del mod">
          <ac:chgData name="Sanzgiri, Kush Abhijit" userId="3dfa9c37-1902-4e5e-ad6b-ceb6f6e12f29" providerId="ADAL" clId="{DD7E5AB7-2BE9-CB4A-A229-CF62AB8C4528}" dt="2023-11-28T03:30:10.025" v="904" actId="478"/>
          <ac:spMkLst>
            <pc:docMk/>
            <pc:sldMk cId="0" sldId="297"/>
            <ac:spMk id="7" creationId="{D7E893BA-ED92-04A3-2E7A-2F330B95BD19}"/>
          </ac:spMkLst>
        </pc:spChg>
        <pc:spChg chg="add del mod">
          <ac:chgData name="Sanzgiri, Kush Abhijit" userId="3dfa9c37-1902-4e5e-ad6b-ceb6f6e12f29" providerId="ADAL" clId="{DD7E5AB7-2BE9-CB4A-A229-CF62AB8C4528}" dt="2023-11-28T03:30:08.300" v="903" actId="478"/>
          <ac:spMkLst>
            <pc:docMk/>
            <pc:sldMk cId="0" sldId="297"/>
            <ac:spMk id="9" creationId="{2C51263E-4831-8E62-6747-C65FA60C1A01}"/>
          </ac:spMkLst>
        </pc:spChg>
        <pc:spChg chg="mod">
          <ac:chgData name="Sanzgiri, Kush Abhijit" userId="3dfa9c37-1902-4e5e-ad6b-ceb6f6e12f29" providerId="ADAL" clId="{DD7E5AB7-2BE9-CB4A-A229-CF62AB8C4528}" dt="2023-11-28T03:42:55.569" v="994" actId="1076"/>
          <ac:spMkLst>
            <pc:docMk/>
            <pc:sldMk cId="0" sldId="297"/>
            <ac:spMk id="1469" creationId="{00000000-0000-0000-0000-000000000000}"/>
          </ac:spMkLst>
        </pc:spChg>
        <pc:spChg chg="del">
          <ac:chgData name="Sanzgiri, Kush Abhijit" userId="3dfa9c37-1902-4e5e-ad6b-ceb6f6e12f29" providerId="ADAL" clId="{DD7E5AB7-2BE9-CB4A-A229-CF62AB8C4528}" dt="2023-11-28T03:29:50.315" v="901" actId="478"/>
          <ac:spMkLst>
            <pc:docMk/>
            <pc:sldMk cId="0" sldId="297"/>
            <ac:spMk id="1470" creationId="{00000000-0000-0000-0000-000000000000}"/>
          </ac:spMkLst>
        </pc:spChg>
        <pc:spChg chg="mod">
          <ac:chgData name="Sanzgiri, Kush Abhijit" userId="3dfa9c37-1902-4e5e-ad6b-ceb6f6e12f29" providerId="ADAL" clId="{DD7E5AB7-2BE9-CB4A-A229-CF62AB8C4528}" dt="2023-11-29T14:01:42.044" v="1281" actId="1076"/>
          <ac:spMkLst>
            <pc:docMk/>
            <pc:sldMk cId="0" sldId="297"/>
            <ac:spMk id="1471"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2"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4"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5"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6" creationId="{00000000-0000-0000-0000-000000000000}"/>
          </ac:spMkLst>
        </pc:spChg>
        <pc:spChg chg="mod">
          <ac:chgData name="Sanzgiri, Kush Abhijit" userId="3dfa9c37-1902-4e5e-ad6b-ceb6f6e12f29" providerId="ADAL" clId="{DD7E5AB7-2BE9-CB4A-A229-CF62AB8C4528}" dt="2023-11-28T04:02:44.827" v="1072" actId="120"/>
          <ac:spMkLst>
            <pc:docMk/>
            <pc:sldMk cId="0" sldId="297"/>
            <ac:spMk id="1477"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8"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79" creationId="{00000000-0000-0000-0000-000000000000}"/>
          </ac:spMkLst>
        </pc:spChg>
        <pc:spChg chg="del">
          <ac:chgData name="Sanzgiri, Kush Abhijit" userId="3dfa9c37-1902-4e5e-ad6b-ceb6f6e12f29" providerId="ADAL" clId="{DD7E5AB7-2BE9-CB4A-A229-CF62AB8C4528}" dt="2023-11-28T03:30:03.419" v="902" actId="478"/>
          <ac:spMkLst>
            <pc:docMk/>
            <pc:sldMk cId="0" sldId="297"/>
            <ac:spMk id="1480" creationId="{00000000-0000-0000-0000-000000000000}"/>
          </ac:spMkLst>
        </pc:spChg>
        <pc:picChg chg="add mod">
          <ac:chgData name="Sanzgiri, Kush Abhijit" userId="3dfa9c37-1902-4e5e-ad6b-ceb6f6e12f29" providerId="ADAL" clId="{DD7E5AB7-2BE9-CB4A-A229-CF62AB8C4528}" dt="2023-11-28T03:42:43.203" v="992" actId="14100"/>
          <ac:picMkLst>
            <pc:docMk/>
            <pc:sldMk cId="0" sldId="297"/>
            <ac:picMk id="11" creationId="{507F1A89-803A-6C7F-80D9-0275C683F876}"/>
          </ac:picMkLst>
        </pc:picChg>
        <pc:picChg chg="add mod">
          <ac:chgData name="Sanzgiri, Kush Abhijit" userId="3dfa9c37-1902-4e5e-ad6b-ceb6f6e12f29" providerId="ADAL" clId="{DD7E5AB7-2BE9-CB4A-A229-CF62AB8C4528}" dt="2023-11-28T03:32:53.246" v="939" actId="14100"/>
          <ac:picMkLst>
            <pc:docMk/>
            <pc:sldMk cId="0" sldId="297"/>
            <ac:picMk id="13" creationId="{DDE4254A-5956-7786-EBAB-568290E6F5FF}"/>
          </ac:picMkLst>
        </pc:picChg>
        <pc:picChg chg="add mod">
          <ac:chgData name="Sanzgiri, Kush Abhijit" userId="3dfa9c37-1902-4e5e-ad6b-ceb6f6e12f29" providerId="ADAL" clId="{DD7E5AB7-2BE9-CB4A-A229-CF62AB8C4528}" dt="2023-11-28T03:42:47.788" v="993" actId="1076"/>
          <ac:picMkLst>
            <pc:docMk/>
            <pc:sldMk cId="0" sldId="297"/>
            <ac:picMk id="15" creationId="{369EA210-5B5F-A5C4-47F5-493CF6A70DD2}"/>
          </ac:picMkLst>
        </pc:picChg>
        <pc:picChg chg="del">
          <ac:chgData name="Sanzgiri, Kush Abhijit" userId="3dfa9c37-1902-4e5e-ad6b-ceb6f6e12f29" providerId="ADAL" clId="{DD7E5AB7-2BE9-CB4A-A229-CF62AB8C4528}" dt="2023-11-28T03:29:47.279" v="900" actId="478"/>
          <ac:picMkLst>
            <pc:docMk/>
            <pc:sldMk cId="0" sldId="297"/>
            <ac:picMk id="1473" creationId="{00000000-0000-0000-0000-000000000000}"/>
          </ac:picMkLst>
        </pc:picChg>
        <pc:cxnChg chg="del mod">
          <ac:chgData name="Sanzgiri, Kush Abhijit" userId="3dfa9c37-1902-4e5e-ad6b-ceb6f6e12f29" providerId="ADAL" clId="{DD7E5AB7-2BE9-CB4A-A229-CF62AB8C4528}" dt="2023-11-28T03:41:13.188" v="980" actId="478"/>
          <ac:cxnSpMkLst>
            <pc:docMk/>
            <pc:sldMk cId="0" sldId="297"/>
            <ac:cxnSpMk id="1481" creationId="{00000000-0000-0000-0000-000000000000}"/>
          </ac:cxnSpMkLst>
        </pc:cxnChg>
        <pc:cxnChg chg="del mod">
          <ac:chgData name="Sanzgiri, Kush Abhijit" userId="3dfa9c37-1902-4e5e-ad6b-ceb6f6e12f29" providerId="ADAL" clId="{DD7E5AB7-2BE9-CB4A-A229-CF62AB8C4528}" dt="2023-11-28T03:30:03.419" v="902" actId="478"/>
          <ac:cxnSpMkLst>
            <pc:docMk/>
            <pc:sldMk cId="0" sldId="297"/>
            <ac:cxnSpMk id="1482" creationId="{00000000-0000-0000-0000-000000000000}"/>
          </ac:cxnSpMkLst>
        </pc:cxnChg>
        <pc:cxnChg chg="del mod">
          <ac:chgData name="Sanzgiri, Kush Abhijit" userId="3dfa9c37-1902-4e5e-ad6b-ceb6f6e12f29" providerId="ADAL" clId="{DD7E5AB7-2BE9-CB4A-A229-CF62AB8C4528}" dt="2023-11-28T03:41:19.987" v="982" actId="478"/>
          <ac:cxnSpMkLst>
            <pc:docMk/>
            <pc:sldMk cId="0" sldId="297"/>
            <ac:cxnSpMk id="1483" creationId="{00000000-0000-0000-0000-000000000000}"/>
          </ac:cxnSpMkLst>
        </pc:cxnChg>
        <pc:cxnChg chg="del mod">
          <ac:chgData name="Sanzgiri, Kush Abhijit" userId="3dfa9c37-1902-4e5e-ad6b-ceb6f6e12f29" providerId="ADAL" clId="{DD7E5AB7-2BE9-CB4A-A229-CF62AB8C4528}" dt="2023-11-28T03:30:03.419" v="902" actId="478"/>
          <ac:cxnSpMkLst>
            <pc:docMk/>
            <pc:sldMk cId="0" sldId="297"/>
            <ac:cxnSpMk id="1484" creationId="{00000000-0000-0000-0000-000000000000}"/>
          </ac:cxnSpMkLst>
        </pc:cxnChg>
      </pc:sldChg>
      <pc:sldChg chg="del">
        <pc:chgData name="Sanzgiri, Kush Abhijit" userId="3dfa9c37-1902-4e5e-ad6b-ceb6f6e12f29" providerId="ADAL" clId="{DD7E5AB7-2BE9-CB4A-A229-CF62AB8C4528}" dt="2023-11-28T01:02:57.479" v="880" actId="2696"/>
        <pc:sldMkLst>
          <pc:docMk/>
          <pc:sldMk cId="0" sldId="298"/>
        </pc:sldMkLst>
      </pc:sldChg>
      <pc:sldChg chg="addSp delSp modSp del mod ord">
        <pc:chgData name="Sanzgiri, Kush Abhijit" userId="3dfa9c37-1902-4e5e-ad6b-ceb6f6e12f29" providerId="ADAL" clId="{DD7E5AB7-2BE9-CB4A-A229-CF62AB8C4528}" dt="2023-11-29T14:02:21.118" v="1285" actId="1076"/>
        <pc:sldMkLst>
          <pc:docMk/>
          <pc:sldMk cId="4008231186" sldId="299"/>
        </pc:sldMkLst>
        <pc:spChg chg="add del mod">
          <ac:chgData name="Sanzgiri, Kush Abhijit" userId="3dfa9c37-1902-4e5e-ad6b-ceb6f6e12f29" providerId="ADAL" clId="{DD7E5AB7-2BE9-CB4A-A229-CF62AB8C4528}" dt="2023-11-27T04:04:45.758" v="450"/>
          <ac:spMkLst>
            <pc:docMk/>
            <pc:sldMk cId="4008231186" sldId="299"/>
            <ac:spMk id="2" creationId="{33A58026-3F9E-233E-E73A-8AB5B53D3ECB}"/>
          </ac:spMkLst>
        </pc:spChg>
        <pc:spChg chg="add del mod">
          <ac:chgData name="Sanzgiri, Kush Abhijit" userId="3dfa9c37-1902-4e5e-ad6b-ceb6f6e12f29" providerId="ADAL" clId="{DD7E5AB7-2BE9-CB4A-A229-CF62AB8C4528}" dt="2023-11-27T04:04:45.758" v="450"/>
          <ac:spMkLst>
            <pc:docMk/>
            <pc:sldMk cId="4008231186" sldId="299"/>
            <ac:spMk id="3" creationId="{A8823E8B-349D-D2D3-B5B5-A819B11F27DB}"/>
          </ac:spMkLst>
        </pc:spChg>
        <pc:spChg chg="add mod">
          <ac:chgData name="Sanzgiri, Kush Abhijit" userId="3dfa9c37-1902-4e5e-ad6b-ceb6f6e12f29" providerId="ADAL" clId="{DD7E5AB7-2BE9-CB4A-A229-CF62AB8C4528}" dt="2023-11-27T04:06:06.145" v="456" actId="164"/>
          <ac:spMkLst>
            <pc:docMk/>
            <pc:sldMk cId="4008231186" sldId="299"/>
            <ac:spMk id="5" creationId="{40A403A2-8896-F818-DB42-ECE4D1C04DED}"/>
          </ac:spMkLst>
        </pc:spChg>
        <pc:spChg chg="add mod">
          <ac:chgData name="Sanzgiri, Kush Abhijit" userId="3dfa9c37-1902-4e5e-ad6b-ceb6f6e12f29" providerId="ADAL" clId="{DD7E5AB7-2BE9-CB4A-A229-CF62AB8C4528}" dt="2023-11-27T04:06:06.145" v="456" actId="164"/>
          <ac:spMkLst>
            <pc:docMk/>
            <pc:sldMk cId="4008231186" sldId="299"/>
            <ac:spMk id="6" creationId="{EAB2195C-8B32-C8F3-A2DE-F89FB5CCD382}"/>
          </ac:spMkLst>
        </pc:spChg>
        <pc:spChg chg="add mod">
          <ac:chgData name="Sanzgiri, Kush Abhijit" userId="3dfa9c37-1902-4e5e-ad6b-ceb6f6e12f29" providerId="ADAL" clId="{DD7E5AB7-2BE9-CB4A-A229-CF62AB8C4528}" dt="2023-11-27T04:06:06.145" v="456" actId="164"/>
          <ac:spMkLst>
            <pc:docMk/>
            <pc:sldMk cId="4008231186" sldId="299"/>
            <ac:spMk id="7" creationId="{6E78A37B-F133-AAD0-92D2-330B83D0A9A0}"/>
          </ac:spMkLst>
        </pc:spChg>
        <pc:spChg chg="add del mod">
          <ac:chgData name="Sanzgiri, Kush Abhijit" userId="3dfa9c37-1902-4e5e-ad6b-ceb6f6e12f29" providerId="ADAL" clId="{DD7E5AB7-2BE9-CB4A-A229-CF62AB8C4528}" dt="2023-11-27T04:08:10.389" v="470" actId="478"/>
          <ac:spMkLst>
            <pc:docMk/>
            <pc:sldMk cId="4008231186" sldId="299"/>
            <ac:spMk id="9" creationId="{BCD0D6D4-2FF3-B25B-8A62-18C0EB3E5F45}"/>
          </ac:spMkLst>
        </pc:spChg>
        <pc:spChg chg="mod">
          <ac:chgData name="Sanzgiri, Kush Abhijit" userId="3dfa9c37-1902-4e5e-ad6b-ceb6f6e12f29" providerId="ADAL" clId="{DD7E5AB7-2BE9-CB4A-A229-CF62AB8C4528}" dt="2023-11-27T04:08:51.300" v="471"/>
          <ac:spMkLst>
            <pc:docMk/>
            <pc:sldMk cId="4008231186" sldId="299"/>
            <ac:spMk id="16" creationId="{8AD1D581-70FE-EF6F-9244-8DDA2691E713}"/>
          </ac:spMkLst>
        </pc:spChg>
        <pc:spChg chg="mod">
          <ac:chgData name="Sanzgiri, Kush Abhijit" userId="3dfa9c37-1902-4e5e-ad6b-ceb6f6e12f29" providerId="ADAL" clId="{DD7E5AB7-2BE9-CB4A-A229-CF62AB8C4528}" dt="2023-11-27T04:08:51.300" v="471"/>
          <ac:spMkLst>
            <pc:docMk/>
            <pc:sldMk cId="4008231186" sldId="299"/>
            <ac:spMk id="17" creationId="{C75D8AC2-755E-7402-383F-4290DD6482F3}"/>
          </ac:spMkLst>
        </pc:spChg>
        <pc:spChg chg="mod">
          <ac:chgData name="Sanzgiri, Kush Abhijit" userId="3dfa9c37-1902-4e5e-ad6b-ceb6f6e12f29" providerId="ADAL" clId="{DD7E5AB7-2BE9-CB4A-A229-CF62AB8C4528}" dt="2023-11-27T04:08:51.300" v="471"/>
          <ac:spMkLst>
            <pc:docMk/>
            <pc:sldMk cId="4008231186" sldId="299"/>
            <ac:spMk id="18" creationId="{7BCF361E-FF3D-4C9F-01D7-491D7D9FC346}"/>
          </ac:spMkLst>
        </pc:spChg>
        <pc:spChg chg="mod">
          <ac:chgData name="Sanzgiri, Kush Abhijit" userId="3dfa9c37-1902-4e5e-ad6b-ceb6f6e12f29" providerId="ADAL" clId="{DD7E5AB7-2BE9-CB4A-A229-CF62AB8C4528}" dt="2023-11-27T04:08:51.300" v="471"/>
          <ac:spMkLst>
            <pc:docMk/>
            <pc:sldMk cId="4008231186" sldId="299"/>
            <ac:spMk id="19" creationId="{235500AE-C42C-EB01-07DF-3948FA866E10}"/>
          </ac:spMkLst>
        </pc:spChg>
        <pc:spChg chg="mod">
          <ac:chgData name="Sanzgiri, Kush Abhijit" userId="3dfa9c37-1902-4e5e-ad6b-ceb6f6e12f29" providerId="ADAL" clId="{DD7E5AB7-2BE9-CB4A-A229-CF62AB8C4528}" dt="2023-11-27T04:09:23.984" v="473"/>
          <ac:spMkLst>
            <pc:docMk/>
            <pc:sldMk cId="4008231186" sldId="299"/>
            <ac:spMk id="21" creationId="{290868F7-85B9-0FB9-53D0-605D00758EA6}"/>
          </ac:spMkLst>
        </pc:spChg>
        <pc:spChg chg="mod">
          <ac:chgData name="Sanzgiri, Kush Abhijit" userId="3dfa9c37-1902-4e5e-ad6b-ceb6f6e12f29" providerId="ADAL" clId="{DD7E5AB7-2BE9-CB4A-A229-CF62AB8C4528}" dt="2023-11-27T04:09:23.984" v="473"/>
          <ac:spMkLst>
            <pc:docMk/>
            <pc:sldMk cId="4008231186" sldId="299"/>
            <ac:spMk id="22" creationId="{E7AC6383-2E45-A19A-9654-76A2DE836F9E}"/>
          </ac:spMkLst>
        </pc:spChg>
        <pc:spChg chg="mod">
          <ac:chgData name="Sanzgiri, Kush Abhijit" userId="3dfa9c37-1902-4e5e-ad6b-ceb6f6e12f29" providerId="ADAL" clId="{DD7E5AB7-2BE9-CB4A-A229-CF62AB8C4528}" dt="2023-11-27T04:09:57.471" v="475"/>
          <ac:spMkLst>
            <pc:docMk/>
            <pc:sldMk cId="4008231186" sldId="299"/>
            <ac:spMk id="24" creationId="{CC43E4A9-846B-597D-E8E8-F193F58141D0}"/>
          </ac:spMkLst>
        </pc:spChg>
        <pc:spChg chg="mod">
          <ac:chgData name="Sanzgiri, Kush Abhijit" userId="3dfa9c37-1902-4e5e-ad6b-ceb6f6e12f29" providerId="ADAL" clId="{DD7E5AB7-2BE9-CB4A-A229-CF62AB8C4528}" dt="2023-11-27T04:09:57.471" v="475"/>
          <ac:spMkLst>
            <pc:docMk/>
            <pc:sldMk cId="4008231186" sldId="299"/>
            <ac:spMk id="25" creationId="{80703A2D-5124-695B-8FC6-FC9112DD4D75}"/>
          </ac:spMkLst>
        </pc:spChg>
        <pc:spChg chg="mod">
          <ac:chgData name="Sanzgiri, Kush Abhijit" userId="3dfa9c37-1902-4e5e-ad6b-ceb6f6e12f29" providerId="ADAL" clId="{DD7E5AB7-2BE9-CB4A-A229-CF62AB8C4528}" dt="2023-11-27T04:09:57.471" v="475"/>
          <ac:spMkLst>
            <pc:docMk/>
            <pc:sldMk cId="4008231186" sldId="299"/>
            <ac:spMk id="26" creationId="{DEB130A2-B9FE-1B2B-F002-0B0DE7C4DCB5}"/>
          </ac:spMkLst>
        </pc:spChg>
        <pc:spChg chg="mod">
          <ac:chgData name="Sanzgiri, Kush Abhijit" userId="3dfa9c37-1902-4e5e-ad6b-ceb6f6e12f29" providerId="ADAL" clId="{DD7E5AB7-2BE9-CB4A-A229-CF62AB8C4528}" dt="2023-11-27T04:09:57.471" v="475"/>
          <ac:spMkLst>
            <pc:docMk/>
            <pc:sldMk cId="4008231186" sldId="299"/>
            <ac:spMk id="27" creationId="{9CE8A91E-1CFE-7089-024A-DDBDCEEE80DC}"/>
          </ac:spMkLst>
        </pc:spChg>
        <pc:spChg chg="mod">
          <ac:chgData name="Sanzgiri, Kush Abhijit" userId="3dfa9c37-1902-4e5e-ad6b-ceb6f6e12f29" providerId="ADAL" clId="{DD7E5AB7-2BE9-CB4A-A229-CF62AB8C4528}" dt="2023-11-27T04:09:57.471" v="475"/>
          <ac:spMkLst>
            <pc:docMk/>
            <pc:sldMk cId="4008231186" sldId="299"/>
            <ac:spMk id="28" creationId="{736D0CAA-CEB0-0F4C-89A3-A827DF6C607E}"/>
          </ac:spMkLst>
        </pc:spChg>
        <pc:spChg chg="mod">
          <ac:chgData name="Sanzgiri, Kush Abhijit" userId="3dfa9c37-1902-4e5e-ad6b-ceb6f6e12f29" providerId="ADAL" clId="{DD7E5AB7-2BE9-CB4A-A229-CF62AB8C4528}" dt="2023-11-27T04:10:41.559" v="481" actId="14100"/>
          <ac:spMkLst>
            <pc:docMk/>
            <pc:sldMk cId="4008231186" sldId="299"/>
            <ac:spMk id="29" creationId="{A782D667-6720-BDBD-25BA-C408139204EE}"/>
          </ac:spMkLst>
        </pc:spChg>
        <pc:spChg chg="mod">
          <ac:chgData name="Sanzgiri, Kush Abhijit" userId="3dfa9c37-1902-4e5e-ad6b-ceb6f6e12f29" providerId="ADAL" clId="{DD7E5AB7-2BE9-CB4A-A229-CF62AB8C4528}" dt="2023-11-27T04:09:57.471" v="475"/>
          <ac:spMkLst>
            <pc:docMk/>
            <pc:sldMk cId="4008231186" sldId="299"/>
            <ac:spMk id="30" creationId="{59EB637C-D041-28B0-CA01-79FD606B8666}"/>
          </ac:spMkLst>
        </pc:spChg>
        <pc:spChg chg="mod">
          <ac:chgData name="Sanzgiri, Kush Abhijit" userId="3dfa9c37-1902-4e5e-ad6b-ceb6f6e12f29" providerId="ADAL" clId="{DD7E5AB7-2BE9-CB4A-A229-CF62AB8C4528}" dt="2023-11-27T04:09:57.471" v="475"/>
          <ac:spMkLst>
            <pc:docMk/>
            <pc:sldMk cId="4008231186" sldId="299"/>
            <ac:spMk id="31" creationId="{6560745B-656A-A63B-77B1-61AE8EFCF46F}"/>
          </ac:spMkLst>
        </pc:spChg>
        <pc:spChg chg="mod">
          <ac:chgData name="Sanzgiri, Kush Abhijit" userId="3dfa9c37-1902-4e5e-ad6b-ceb6f6e12f29" providerId="ADAL" clId="{DD7E5AB7-2BE9-CB4A-A229-CF62AB8C4528}" dt="2023-11-27T04:09:57.471" v="475"/>
          <ac:spMkLst>
            <pc:docMk/>
            <pc:sldMk cId="4008231186" sldId="299"/>
            <ac:spMk id="32" creationId="{ED21A890-2169-7102-33B5-8BFB235148F9}"/>
          </ac:spMkLst>
        </pc:spChg>
        <pc:spChg chg="mod">
          <ac:chgData name="Sanzgiri, Kush Abhijit" userId="3dfa9c37-1902-4e5e-ad6b-ceb6f6e12f29" providerId="ADAL" clId="{DD7E5AB7-2BE9-CB4A-A229-CF62AB8C4528}" dt="2023-11-27T04:09:57.471" v="475"/>
          <ac:spMkLst>
            <pc:docMk/>
            <pc:sldMk cId="4008231186" sldId="299"/>
            <ac:spMk id="33" creationId="{61A6A6C0-96D5-2DEC-2F13-CABFFD02778F}"/>
          </ac:spMkLst>
        </pc:spChg>
        <pc:spChg chg="mod">
          <ac:chgData name="Sanzgiri, Kush Abhijit" userId="3dfa9c37-1902-4e5e-ad6b-ceb6f6e12f29" providerId="ADAL" clId="{DD7E5AB7-2BE9-CB4A-A229-CF62AB8C4528}" dt="2023-11-29T14:02:21.118" v="1285" actId="1076"/>
          <ac:spMkLst>
            <pc:docMk/>
            <pc:sldMk cId="4008231186" sldId="299"/>
            <ac:spMk id="1501" creationId="{00000000-0000-0000-0000-000000000000}"/>
          </ac:spMkLst>
        </pc:spChg>
        <pc:spChg chg="mod">
          <ac:chgData name="Sanzgiri, Kush Abhijit" userId="3dfa9c37-1902-4e5e-ad6b-ceb6f6e12f29" providerId="ADAL" clId="{DD7E5AB7-2BE9-CB4A-A229-CF62AB8C4528}" dt="2023-11-27T04:05:14.563" v="453" actId="164"/>
          <ac:spMkLst>
            <pc:docMk/>
            <pc:sldMk cId="4008231186" sldId="299"/>
            <ac:spMk id="1503" creationId="{00000000-0000-0000-0000-000000000000}"/>
          </ac:spMkLst>
        </pc:spChg>
        <pc:spChg chg="mod">
          <ac:chgData name="Sanzgiri, Kush Abhijit" userId="3dfa9c37-1902-4e5e-ad6b-ceb6f6e12f29" providerId="ADAL" clId="{DD7E5AB7-2BE9-CB4A-A229-CF62AB8C4528}" dt="2023-11-27T04:05:14.563" v="453" actId="164"/>
          <ac:spMkLst>
            <pc:docMk/>
            <pc:sldMk cId="4008231186" sldId="299"/>
            <ac:spMk id="1504" creationId="{00000000-0000-0000-0000-000000000000}"/>
          </ac:spMkLst>
        </pc:spChg>
        <pc:spChg chg="mod">
          <ac:chgData name="Sanzgiri, Kush Abhijit" userId="3dfa9c37-1902-4e5e-ad6b-ceb6f6e12f29" providerId="ADAL" clId="{DD7E5AB7-2BE9-CB4A-A229-CF62AB8C4528}" dt="2023-11-27T04:05:14.563" v="453" actId="164"/>
          <ac:spMkLst>
            <pc:docMk/>
            <pc:sldMk cId="4008231186" sldId="299"/>
            <ac:spMk id="1505" creationId="{00000000-0000-0000-0000-000000000000}"/>
          </ac:spMkLst>
        </pc:spChg>
        <pc:spChg chg="mod">
          <ac:chgData name="Sanzgiri, Kush Abhijit" userId="3dfa9c37-1902-4e5e-ad6b-ceb6f6e12f29" providerId="ADAL" clId="{DD7E5AB7-2BE9-CB4A-A229-CF62AB8C4528}" dt="2023-11-27T04:11:35.104" v="486" actId="408"/>
          <ac:spMkLst>
            <pc:docMk/>
            <pc:sldMk cId="4008231186" sldId="299"/>
            <ac:spMk id="1515" creationId="{00000000-0000-0000-0000-000000000000}"/>
          </ac:spMkLst>
        </pc:spChg>
        <pc:spChg chg="mod">
          <ac:chgData name="Sanzgiri, Kush Abhijit" userId="3dfa9c37-1902-4e5e-ad6b-ceb6f6e12f29" providerId="ADAL" clId="{DD7E5AB7-2BE9-CB4A-A229-CF62AB8C4528}" dt="2023-11-27T04:11:35.104" v="486" actId="408"/>
          <ac:spMkLst>
            <pc:docMk/>
            <pc:sldMk cId="4008231186" sldId="299"/>
            <ac:spMk id="1516" creationId="{00000000-0000-0000-0000-000000000000}"/>
          </ac:spMkLst>
        </pc:spChg>
        <pc:spChg chg="mod">
          <ac:chgData name="Sanzgiri, Kush Abhijit" userId="3dfa9c37-1902-4e5e-ad6b-ceb6f6e12f29" providerId="ADAL" clId="{DD7E5AB7-2BE9-CB4A-A229-CF62AB8C4528}" dt="2023-11-27T04:11:35.104" v="486" actId="408"/>
          <ac:spMkLst>
            <pc:docMk/>
            <pc:sldMk cId="4008231186" sldId="299"/>
            <ac:spMk id="1517" creationId="{00000000-0000-0000-0000-000000000000}"/>
          </ac:spMkLst>
        </pc:spChg>
        <pc:spChg chg="mod">
          <ac:chgData name="Sanzgiri, Kush Abhijit" userId="3dfa9c37-1902-4e5e-ad6b-ceb6f6e12f29" providerId="ADAL" clId="{DD7E5AB7-2BE9-CB4A-A229-CF62AB8C4528}" dt="2023-11-27T04:08:00.196" v="469" actId="408"/>
          <ac:spMkLst>
            <pc:docMk/>
            <pc:sldMk cId="4008231186" sldId="299"/>
            <ac:spMk id="1519" creationId="{00000000-0000-0000-0000-000000000000}"/>
          </ac:spMkLst>
        </pc:spChg>
        <pc:spChg chg="mod">
          <ac:chgData name="Sanzgiri, Kush Abhijit" userId="3dfa9c37-1902-4e5e-ad6b-ceb6f6e12f29" providerId="ADAL" clId="{DD7E5AB7-2BE9-CB4A-A229-CF62AB8C4528}" dt="2023-11-27T04:08:00.196" v="469" actId="408"/>
          <ac:spMkLst>
            <pc:docMk/>
            <pc:sldMk cId="4008231186" sldId="299"/>
            <ac:spMk id="1520" creationId="{00000000-0000-0000-0000-000000000000}"/>
          </ac:spMkLst>
        </pc:spChg>
        <pc:spChg chg="mod">
          <ac:chgData name="Sanzgiri, Kush Abhijit" userId="3dfa9c37-1902-4e5e-ad6b-ceb6f6e12f29" providerId="ADAL" clId="{DD7E5AB7-2BE9-CB4A-A229-CF62AB8C4528}" dt="2023-11-27T04:11:58.936" v="489" actId="1076"/>
          <ac:spMkLst>
            <pc:docMk/>
            <pc:sldMk cId="4008231186" sldId="299"/>
            <ac:spMk id="1521" creationId="{00000000-0000-0000-0000-000000000000}"/>
          </ac:spMkLst>
        </pc:spChg>
        <pc:spChg chg="del mod">
          <ac:chgData name="Sanzgiri, Kush Abhijit" userId="3dfa9c37-1902-4e5e-ad6b-ceb6f6e12f29" providerId="ADAL" clId="{DD7E5AB7-2BE9-CB4A-A229-CF62AB8C4528}" dt="2023-11-27T04:07:05.870" v="464" actId="478"/>
          <ac:spMkLst>
            <pc:docMk/>
            <pc:sldMk cId="4008231186" sldId="299"/>
            <ac:spMk id="1538" creationId="{00000000-0000-0000-0000-000000000000}"/>
          </ac:spMkLst>
        </pc:spChg>
        <pc:spChg chg="mod">
          <ac:chgData name="Sanzgiri, Kush Abhijit" userId="3dfa9c37-1902-4e5e-ad6b-ceb6f6e12f29" providerId="ADAL" clId="{DD7E5AB7-2BE9-CB4A-A229-CF62AB8C4528}" dt="2023-11-27T04:12:21.866" v="517" actId="1076"/>
          <ac:spMkLst>
            <pc:docMk/>
            <pc:sldMk cId="4008231186" sldId="299"/>
            <ac:spMk id="1539" creationId="{00000000-0000-0000-0000-000000000000}"/>
          </ac:spMkLst>
        </pc:spChg>
        <pc:grpChg chg="add mod">
          <ac:chgData name="Sanzgiri, Kush Abhijit" userId="3dfa9c37-1902-4e5e-ad6b-ceb6f6e12f29" providerId="ADAL" clId="{DD7E5AB7-2BE9-CB4A-A229-CF62AB8C4528}" dt="2023-11-27T04:11:35.104" v="486" actId="408"/>
          <ac:grpSpMkLst>
            <pc:docMk/>
            <pc:sldMk cId="4008231186" sldId="299"/>
            <ac:grpSpMk id="10" creationId="{9D4094CF-A642-B0C9-9E1E-FB3EED7A3F50}"/>
          </ac:grpSpMkLst>
        </pc:grpChg>
        <pc:grpChg chg="add mod">
          <ac:chgData name="Sanzgiri, Kush Abhijit" userId="3dfa9c37-1902-4e5e-ad6b-ceb6f6e12f29" providerId="ADAL" clId="{DD7E5AB7-2BE9-CB4A-A229-CF62AB8C4528}" dt="2023-11-27T04:11:35.104" v="486" actId="408"/>
          <ac:grpSpMkLst>
            <pc:docMk/>
            <pc:sldMk cId="4008231186" sldId="299"/>
            <ac:grpSpMk id="11" creationId="{3E4BC7CB-8CE9-225C-0BB0-04348431A8AD}"/>
          </ac:grpSpMkLst>
        </pc:grpChg>
        <pc:grpChg chg="add del mod">
          <ac:chgData name="Sanzgiri, Kush Abhijit" userId="3dfa9c37-1902-4e5e-ad6b-ceb6f6e12f29" providerId="ADAL" clId="{DD7E5AB7-2BE9-CB4A-A229-CF62AB8C4528}" dt="2023-11-27T04:08:00.196" v="469" actId="408"/>
          <ac:grpSpMkLst>
            <pc:docMk/>
            <pc:sldMk cId="4008231186" sldId="299"/>
            <ac:grpSpMk id="12" creationId="{F9224487-4E68-9F07-6EFA-6B1EC854992A}"/>
          </ac:grpSpMkLst>
        </pc:grpChg>
        <pc:grpChg chg="add del mod">
          <ac:chgData name="Sanzgiri, Kush Abhijit" userId="3dfa9c37-1902-4e5e-ad6b-ceb6f6e12f29" providerId="ADAL" clId="{DD7E5AB7-2BE9-CB4A-A229-CF62AB8C4528}" dt="2023-11-27T04:10:21.225" v="477" actId="478"/>
          <ac:grpSpMkLst>
            <pc:docMk/>
            <pc:sldMk cId="4008231186" sldId="299"/>
            <ac:grpSpMk id="13" creationId="{D13CC91D-7238-D7A7-639C-431470E99297}"/>
          </ac:grpSpMkLst>
        </pc:grpChg>
        <pc:grpChg chg="add mod">
          <ac:chgData name="Sanzgiri, Kush Abhijit" userId="3dfa9c37-1902-4e5e-ad6b-ceb6f6e12f29" providerId="ADAL" clId="{DD7E5AB7-2BE9-CB4A-A229-CF62AB8C4528}" dt="2023-11-27T04:11:35.104" v="486" actId="408"/>
          <ac:grpSpMkLst>
            <pc:docMk/>
            <pc:sldMk cId="4008231186" sldId="299"/>
            <ac:grpSpMk id="14" creationId="{E25ED7C0-5E2F-8667-97F7-8EE3E5FFF446}"/>
          </ac:grpSpMkLst>
        </pc:grpChg>
        <pc:grpChg chg="add mod">
          <ac:chgData name="Sanzgiri, Kush Abhijit" userId="3dfa9c37-1902-4e5e-ad6b-ceb6f6e12f29" providerId="ADAL" clId="{DD7E5AB7-2BE9-CB4A-A229-CF62AB8C4528}" dt="2023-11-27T04:11:44.167" v="487" actId="1076"/>
          <ac:grpSpMkLst>
            <pc:docMk/>
            <pc:sldMk cId="4008231186" sldId="299"/>
            <ac:grpSpMk id="15" creationId="{7FAD0BC5-23D9-0AA8-5ED3-DC30D52B6A13}"/>
          </ac:grpSpMkLst>
        </pc:grpChg>
        <pc:grpChg chg="add mod">
          <ac:chgData name="Sanzgiri, Kush Abhijit" userId="3dfa9c37-1902-4e5e-ad6b-ceb6f6e12f29" providerId="ADAL" clId="{DD7E5AB7-2BE9-CB4A-A229-CF62AB8C4528}" dt="2023-11-27T04:11:47.647" v="488" actId="1076"/>
          <ac:grpSpMkLst>
            <pc:docMk/>
            <pc:sldMk cId="4008231186" sldId="299"/>
            <ac:grpSpMk id="20" creationId="{FD2CF2C4-DB3A-9FBC-7000-4CE278EE78AD}"/>
          </ac:grpSpMkLst>
        </pc:grpChg>
        <pc:grpChg chg="add mod">
          <ac:chgData name="Sanzgiri, Kush Abhijit" userId="3dfa9c37-1902-4e5e-ad6b-ceb6f6e12f29" providerId="ADAL" clId="{DD7E5AB7-2BE9-CB4A-A229-CF62AB8C4528}" dt="2023-11-27T04:10:53.890" v="483" actId="1076"/>
          <ac:grpSpMkLst>
            <pc:docMk/>
            <pc:sldMk cId="4008231186" sldId="299"/>
            <ac:grpSpMk id="23" creationId="{9E993DE7-BD46-A0EC-7294-A9F5D075731E}"/>
          </ac:grpSpMkLst>
        </pc:grpChg>
        <pc:grpChg chg="del">
          <ac:chgData name="Sanzgiri, Kush Abhijit" userId="3dfa9c37-1902-4e5e-ad6b-ceb6f6e12f29" providerId="ADAL" clId="{DD7E5AB7-2BE9-CB4A-A229-CF62AB8C4528}" dt="2023-11-27T04:06:57.703" v="460" actId="478"/>
          <ac:grpSpMkLst>
            <pc:docMk/>
            <pc:sldMk cId="4008231186" sldId="299"/>
            <ac:grpSpMk id="1507" creationId="{00000000-0000-0000-0000-000000000000}"/>
          </ac:grpSpMkLst>
        </pc:grpChg>
        <pc:grpChg chg="del">
          <ac:chgData name="Sanzgiri, Kush Abhijit" userId="3dfa9c37-1902-4e5e-ad6b-ceb6f6e12f29" providerId="ADAL" clId="{DD7E5AB7-2BE9-CB4A-A229-CF62AB8C4528}" dt="2023-11-27T04:06:58.714" v="461" actId="478"/>
          <ac:grpSpMkLst>
            <pc:docMk/>
            <pc:sldMk cId="4008231186" sldId="299"/>
            <ac:grpSpMk id="1523" creationId="{00000000-0000-0000-0000-000000000000}"/>
          </ac:grpSpMkLst>
        </pc:grpChg>
        <pc:graphicFrameChg chg="add del mod">
          <ac:chgData name="Sanzgiri, Kush Abhijit" userId="3dfa9c37-1902-4e5e-ad6b-ceb6f6e12f29" providerId="ADAL" clId="{DD7E5AB7-2BE9-CB4A-A229-CF62AB8C4528}" dt="2023-11-27T04:04:45.758" v="450"/>
          <ac:graphicFrameMkLst>
            <pc:docMk/>
            <pc:sldMk cId="4008231186" sldId="299"/>
            <ac:graphicFrameMk id="4" creationId="{B45A90C6-5359-8BC4-A159-61679BFA828F}"/>
          </ac:graphicFrameMkLst>
        </pc:graphicFrameChg>
        <pc:graphicFrameChg chg="add mod">
          <ac:chgData name="Sanzgiri, Kush Abhijit" userId="3dfa9c37-1902-4e5e-ad6b-ceb6f6e12f29" providerId="ADAL" clId="{DD7E5AB7-2BE9-CB4A-A229-CF62AB8C4528}" dt="2023-11-27T04:06:06.145" v="456" actId="164"/>
          <ac:graphicFrameMkLst>
            <pc:docMk/>
            <pc:sldMk cId="4008231186" sldId="299"/>
            <ac:graphicFrameMk id="8" creationId="{C2A14ED6-E5D6-94D1-2CA1-890F78DE47E2}"/>
          </ac:graphicFrameMkLst>
        </pc:graphicFrameChg>
        <pc:graphicFrameChg chg="mod modGraphic">
          <ac:chgData name="Sanzgiri, Kush Abhijit" userId="3dfa9c37-1902-4e5e-ad6b-ceb6f6e12f29" providerId="ADAL" clId="{DD7E5AB7-2BE9-CB4A-A229-CF62AB8C4528}" dt="2023-11-27T18:01:35.070" v="850" actId="14100"/>
          <ac:graphicFrameMkLst>
            <pc:docMk/>
            <pc:sldMk cId="4008231186" sldId="299"/>
            <ac:graphicFrameMk id="1506" creationId="{00000000-0000-0000-0000-000000000000}"/>
          </ac:graphicFrameMkLst>
        </pc:graphicFrameChg>
        <pc:graphicFrameChg chg="mod modGraphic">
          <ac:chgData name="Sanzgiri, Kush Abhijit" userId="3dfa9c37-1902-4e5e-ad6b-ceb6f6e12f29" providerId="ADAL" clId="{DD7E5AB7-2BE9-CB4A-A229-CF62AB8C4528}" dt="2023-11-27T18:01:45.193" v="853" actId="14100"/>
          <ac:graphicFrameMkLst>
            <pc:docMk/>
            <pc:sldMk cId="4008231186" sldId="299"/>
            <ac:graphicFrameMk id="1518" creationId="{00000000-0000-0000-0000-000000000000}"/>
          </ac:graphicFrameMkLst>
        </pc:graphicFrameChg>
        <pc:graphicFrameChg chg="mod modGraphic">
          <ac:chgData name="Sanzgiri, Kush Abhijit" userId="3dfa9c37-1902-4e5e-ad6b-ceb6f6e12f29" providerId="ADAL" clId="{DD7E5AB7-2BE9-CB4A-A229-CF62AB8C4528}" dt="2023-11-28T00:48:49.614" v="869" actId="1076"/>
          <ac:graphicFrameMkLst>
            <pc:docMk/>
            <pc:sldMk cId="4008231186" sldId="299"/>
            <ac:graphicFrameMk id="1522" creationId="{00000000-0000-0000-0000-000000000000}"/>
          </ac:graphicFrameMkLst>
        </pc:graphicFrameChg>
      </pc:sldChg>
      <pc:sldChg chg="del">
        <pc:chgData name="Sanzgiri, Kush Abhijit" userId="3dfa9c37-1902-4e5e-ad6b-ceb6f6e12f29" providerId="ADAL" clId="{DD7E5AB7-2BE9-CB4A-A229-CF62AB8C4528}" dt="2023-11-28T04:03:54.772" v="1088" actId="2696"/>
        <pc:sldMkLst>
          <pc:docMk/>
          <pc:sldMk cId="0" sldId="300"/>
        </pc:sldMkLst>
      </pc:sldChg>
      <pc:sldChg chg="del">
        <pc:chgData name="Sanzgiri, Kush Abhijit" userId="3dfa9c37-1902-4e5e-ad6b-ceb6f6e12f29" providerId="ADAL" clId="{DD7E5AB7-2BE9-CB4A-A229-CF62AB8C4528}" dt="2023-11-28T04:03:55.810" v="1089" actId="2696"/>
        <pc:sldMkLst>
          <pc:docMk/>
          <pc:sldMk cId="0" sldId="301"/>
        </pc:sldMkLst>
      </pc:sldChg>
      <pc:sldChg chg="del">
        <pc:chgData name="Sanzgiri, Kush Abhijit" userId="3dfa9c37-1902-4e5e-ad6b-ceb6f6e12f29" providerId="ADAL" clId="{DD7E5AB7-2BE9-CB4A-A229-CF62AB8C4528}" dt="2023-11-28T01:02:55.467" v="878" actId="2696"/>
        <pc:sldMkLst>
          <pc:docMk/>
          <pc:sldMk cId="0" sldId="302"/>
        </pc:sldMkLst>
      </pc:sldChg>
      <pc:sldChg chg="del">
        <pc:chgData name="Sanzgiri, Kush Abhijit" userId="3dfa9c37-1902-4e5e-ad6b-ceb6f6e12f29" providerId="ADAL" clId="{DD7E5AB7-2BE9-CB4A-A229-CF62AB8C4528}" dt="2023-11-28T04:03:57.290" v="1090" actId="2696"/>
        <pc:sldMkLst>
          <pc:docMk/>
          <pc:sldMk cId="0" sldId="303"/>
        </pc:sldMkLst>
      </pc:sldChg>
      <pc:sldChg chg="del">
        <pc:chgData name="Sanzgiri, Kush Abhijit" userId="3dfa9c37-1902-4e5e-ad6b-ceb6f6e12f29" providerId="ADAL" clId="{DD7E5AB7-2BE9-CB4A-A229-CF62AB8C4528}" dt="2023-11-28T04:03:58.293" v="1092" actId="2696"/>
        <pc:sldMkLst>
          <pc:docMk/>
          <pc:sldMk cId="0" sldId="304"/>
        </pc:sldMkLst>
      </pc:sldChg>
      <pc:sldChg chg="del">
        <pc:chgData name="Sanzgiri, Kush Abhijit" userId="3dfa9c37-1902-4e5e-ad6b-ceb6f6e12f29" providerId="ADAL" clId="{DD7E5AB7-2BE9-CB4A-A229-CF62AB8C4528}" dt="2023-11-28T04:03:58.848" v="1094" actId="2696"/>
        <pc:sldMkLst>
          <pc:docMk/>
          <pc:sldMk cId="0" sldId="305"/>
        </pc:sldMkLst>
      </pc:sldChg>
      <pc:sldChg chg="del">
        <pc:chgData name="Sanzgiri, Kush Abhijit" userId="3dfa9c37-1902-4e5e-ad6b-ceb6f6e12f29" providerId="ADAL" clId="{DD7E5AB7-2BE9-CB4A-A229-CF62AB8C4528}" dt="2023-11-28T04:04:00.013" v="1096" actId="2696"/>
        <pc:sldMkLst>
          <pc:docMk/>
          <pc:sldMk cId="0" sldId="306"/>
        </pc:sldMkLst>
      </pc:sldChg>
      <pc:sldChg chg="del">
        <pc:chgData name="Sanzgiri, Kush Abhijit" userId="3dfa9c37-1902-4e5e-ad6b-ceb6f6e12f29" providerId="ADAL" clId="{DD7E5AB7-2BE9-CB4A-A229-CF62AB8C4528}" dt="2023-11-28T04:04:01.140" v="1097" actId="2696"/>
        <pc:sldMkLst>
          <pc:docMk/>
          <pc:sldMk cId="0" sldId="307"/>
        </pc:sldMkLst>
      </pc:sldChg>
      <pc:sldChg chg="del">
        <pc:chgData name="Sanzgiri, Kush Abhijit" userId="3dfa9c37-1902-4e5e-ad6b-ceb6f6e12f29" providerId="ADAL" clId="{DD7E5AB7-2BE9-CB4A-A229-CF62AB8C4528}" dt="2023-11-29T14:03:06.800" v="1286" actId="2696"/>
        <pc:sldMkLst>
          <pc:docMk/>
          <pc:sldMk cId="0" sldId="308"/>
        </pc:sldMkLst>
      </pc:sldChg>
      <pc:sldChg chg="del">
        <pc:chgData name="Sanzgiri, Kush Abhijit" userId="3dfa9c37-1902-4e5e-ad6b-ceb6f6e12f29" providerId="ADAL" clId="{DD7E5AB7-2BE9-CB4A-A229-CF62AB8C4528}" dt="2023-11-28T04:04:04.465" v="1098" actId="2696"/>
        <pc:sldMkLst>
          <pc:docMk/>
          <pc:sldMk cId="0" sldId="309"/>
        </pc:sldMkLst>
      </pc:sldChg>
      <pc:sldChg chg="del">
        <pc:chgData name="Sanzgiri, Kush Abhijit" userId="3dfa9c37-1902-4e5e-ad6b-ceb6f6e12f29" providerId="ADAL" clId="{DD7E5AB7-2BE9-CB4A-A229-CF62AB8C4528}" dt="2023-11-29T14:03:09.235" v="1288" actId="2696"/>
        <pc:sldMkLst>
          <pc:docMk/>
          <pc:sldMk cId="0" sldId="310"/>
        </pc:sldMkLst>
      </pc:sldChg>
      <pc:sldChg chg="del">
        <pc:chgData name="Sanzgiri, Kush Abhijit" userId="3dfa9c37-1902-4e5e-ad6b-ceb6f6e12f29" providerId="ADAL" clId="{DD7E5AB7-2BE9-CB4A-A229-CF62AB8C4528}" dt="2023-11-28T04:04:09.034" v="1100" actId="2696"/>
        <pc:sldMkLst>
          <pc:docMk/>
          <pc:sldMk cId="0" sldId="311"/>
        </pc:sldMkLst>
      </pc:sldChg>
      <pc:sldChg chg="del">
        <pc:chgData name="Sanzgiri, Kush Abhijit" userId="3dfa9c37-1902-4e5e-ad6b-ceb6f6e12f29" providerId="ADAL" clId="{DD7E5AB7-2BE9-CB4A-A229-CF62AB8C4528}" dt="2023-11-28T04:04:10.292" v="1102" actId="2696"/>
        <pc:sldMkLst>
          <pc:docMk/>
          <pc:sldMk cId="0" sldId="312"/>
        </pc:sldMkLst>
      </pc:sldChg>
      <pc:sldChg chg="del">
        <pc:chgData name="Sanzgiri, Kush Abhijit" userId="3dfa9c37-1902-4e5e-ad6b-ceb6f6e12f29" providerId="ADAL" clId="{DD7E5AB7-2BE9-CB4A-A229-CF62AB8C4528}" dt="2023-11-28T04:04:11.189" v="1103" actId="2696"/>
        <pc:sldMkLst>
          <pc:docMk/>
          <pc:sldMk cId="0" sldId="313"/>
        </pc:sldMkLst>
      </pc:sldChg>
      <pc:sldChg chg="del">
        <pc:chgData name="Sanzgiri, Kush Abhijit" userId="3dfa9c37-1902-4e5e-ad6b-ceb6f6e12f29" providerId="ADAL" clId="{DD7E5AB7-2BE9-CB4A-A229-CF62AB8C4528}" dt="2023-11-28T04:04:12.782" v="1105" actId="2696"/>
        <pc:sldMkLst>
          <pc:docMk/>
          <pc:sldMk cId="0" sldId="314"/>
        </pc:sldMkLst>
      </pc:sldChg>
      <pc:sldChg chg="addSp delSp modSp mod modClrScheme chgLayout">
        <pc:chgData name="Sanzgiri, Kush Abhijit" userId="3dfa9c37-1902-4e5e-ad6b-ceb6f6e12f29" providerId="ADAL" clId="{DD7E5AB7-2BE9-CB4A-A229-CF62AB8C4528}" dt="2023-11-28T13:53:37.845" v="1163" actId="478"/>
        <pc:sldMkLst>
          <pc:docMk/>
          <pc:sldMk cId="0" sldId="315"/>
        </pc:sldMkLst>
        <pc:spChg chg="add del mod">
          <ac:chgData name="Sanzgiri, Kush Abhijit" userId="3dfa9c37-1902-4e5e-ad6b-ceb6f6e12f29" providerId="ADAL" clId="{DD7E5AB7-2BE9-CB4A-A229-CF62AB8C4528}" dt="2023-11-28T13:50:22.075" v="1108" actId="478"/>
          <ac:spMkLst>
            <pc:docMk/>
            <pc:sldMk cId="0" sldId="315"/>
            <ac:spMk id="3" creationId="{E71A9D5A-E8A9-B18A-8A37-8E07E1A00182}"/>
          </ac:spMkLst>
        </pc:spChg>
        <pc:spChg chg="add del mod">
          <ac:chgData name="Sanzgiri, Kush Abhijit" userId="3dfa9c37-1902-4e5e-ad6b-ceb6f6e12f29" providerId="ADAL" clId="{DD7E5AB7-2BE9-CB4A-A229-CF62AB8C4528}" dt="2023-11-28T13:50:33.558" v="1111" actId="478"/>
          <ac:spMkLst>
            <pc:docMk/>
            <pc:sldMk cId="0" sldId="315"/>
            <ac:spMk id="4" creationId="{845AF386-0C6A-1178-1B9C-5264B3ECE798}"/>
          </ac:spMkLst>
        </pc:spChg>
        <pc:spChg chg="add del mod">
          <ac:chgData name="Sanzgiri, Kush Abhijit" userId="3dfa9c37-1902-4e5e-ad6b-ceb6f6e12f29" providerId="ADAL" clId="{DD7E5AB7-2BE9-CB4A-A229-CF62AB8C4528}" dt="2023-11-28T13:51:27.385" v="1118"/>
          <ac:spMkLst>
            <pc:docMk/>
            <pc:sldMk cId="0" sldId="315"/>
            <ac:spMk id="5" creationId="{5031D05B-0C28-0CBD-C352-9F0E2445F6D7}"/>
          </ac:spMkLst>
        </pc:spChg>
        <pc:spChg chg="add del mod">
          <ac:chgData name="Sanzgiri, Kush Abhijit" userId="3dfa9c37-1902-4e5e-ad6b-ceb6f6e12f29" providerId="ADAL" clId="{DD7E5AB7-2BE9-CB4A-A229-CF62AB8C4528}" dt="2023-11-28T13:51:48.330" v="1122"/>
          <ac:spMkLst>
            <pc:docMk/>
            <pc:sldMk cId="0" sldId="315"/>
            <ac:spMk id="6" creationId="{B4FC2046-8929-9F96-5CE0-9016B4B03FF5}"/>
          </ac:spMkLst>
        </pc:spChg>
        <pc:spChg chg="add del mod">
          <ac:chgData name="Sanzgiri, Kush Abhijit" userId="3dfa9c37-1902-4e5e-ad6b-ceb6f6e12f29" providerId="ADAL" clId="{DD7E5AB7-2BE9-CB4A-A229-CF62AB8C4528}" dt="2023-11-28T13:51:52.755" v="1124"/>
          <ac:spMkLst>
            <pc:docMk/>
            <pc:sldMk cId="0" sldId="315"/>
            <ac:spMk id="7" creationId="{26994015-09A8-FD71-A317-4DEA4CB9EEC4}"/>
          </ac:spMkLst>
        </pc:spChg>
        <pc:spChg chg="add del mod ord">
          <ac:chgData name="Sanzgiri, Kush Abhijit" userId="3dfa9c37-1902-4e5e-ad6b-ceb6f6e12f29" providerId="ADAL" clId="{DD7E5AB7-2BE9-CB4A-A229-CF62AB8C4528}" dt="2023-11-28T13:52:44.264" v="1131" actId="700"/>
          <ac:spMkLst>
            <pc:docMk/>
            <pc:sldMk cId="0" sldId="315"/>
            <ac:spMk id="8" creationId="{F470336B-E695-34FC-BE06-F180791E1D88}"/>
          </ac:spMkLst>
        </pc:spChg>
        <pc:spChg chg="mod ord">
          <ac:chgData name="Sanzgiri, Kush Abhijit" userId="3dfa9c37-1902-4e5e-ad6b-ceb6f6e12f29" providerId="ADAL" clId="{DD7E5AB7-2BE9-CB4A-A229-CF62AB8C4528}" dt="2023-11-28T13:53:32.503" v="1160" actId="1076"/>
          <ac:spMkLst>
            <pc:docMk/>
            <pc:sldMk cId="0" sldId="315"/>
            <ac:spMk id="2144" creationId="{00000000-0000-0000-0000-000000000000}"/>
          </ac:spMkLst>
        </pc:spChg>
        <pc:spChg chg="del">
          <ac:chgData name="Sanzgiri, Kush Abhijit" userId="3dfa9c37-1902-4e5e-ad6b-ceb6f6e12f29" providerId="ADAL" clId="{DD7E5AB7-2BE9-CB4A-A229-CF62AB8C4528}" dt="2023-11-28T13:50:20.197" v="1107" actId="478"/>
          <ac:spMkLst>
            <pc:docMk/>
            <pc:sldMk cId="0" sldId="315"/>
            <ac:spMk id="2145" creationId="{00000000-0000-0000-0000-000000000000}"/>
          </ac:spMkLst>
        </pc:spChg>
        <pc:spChg chg="del">
          <ac:chgData name="Sanzgiri, Kush Abhijit" userId="3dfa9c37-1902-4e5e-ad6b-ceb6f6e12f29" providerId="ADAL" clId="{DD7E5AB7-2BE9-CB4A-A229-CF62AB8C4528}" dt="2023-11-28T13:50:27.702" v="1110" actId="478"/>
          <ac:spMkLst>
            <pc:docMk/>
            <pc:sldMk cId="0" sldId="315"/>
            <ac:spMk id="2146" creationId="{00000000-0000-0000-0000-000000000000}"/>
          </ac:spMkLst>
        </pc:spChg>
        <pc:grpChg chg="del">
          <ac:chgData name="Sanzgiri, Kush Abhijit" userId="3dfa9c37-1902-4e5e-ad6b-ceb6f6e12f29" providerId="ADAL" clId="{DD7E5AB7-2BE9-CB4A-A229-CF62AB8C4528}" dt="2023-11-28T13:53:36.477" v="1161" actId="478"/>
          <ac:grpSpMkLst>
            <pc:docMk/>
            <pc:sldMk cId="0" sldId="315"/>
            <ac:grpSpMk id="2147" creationId="{00000000-0000-0000-0000-000000000000}"/>
          </ac:grpSpMkLst>
        </pc:grpChg>
        <pc:grpChg chg="del">
          <ac:chgData name="Sanzgiri, Kush Abhijit" userId="3dfa9c37-1902-4e5e-ad6b-ceb6f6e12f29" providerId="ADAL" clId="{DD7E5AB7-2BE9-CB4A-A229-CF62AB8C4528}" dt="2023-11-28T13:53:37.845" v="1163" actId="478"/>
          <ac:grpSpMkLst>
            <pc:docMk/>
            <pc:sldMk cId="0" sldId="315"/>
            <ac:grpSpMk id="2152" creationId="{00000000-0000-0000-0000-000000000000}"/>
          </ac:grpSpMkLst>
        </pc:grpChg>
        <pc:grpChg chg="del">
          <ac:chgData name="Sanzgiri, Kush Abhijit" userId="3dfa9c37-1902-4e5e-ad6b-ceb6f6e12f29" providerId="ADAL" clId="{DD7E5AB7-2BE9-CB4A-A229-CF62AB8C4528}" dt="2023-11-28T13:53:37.236" v="1162" actId="478"/>
          <ac:grpSpMkLst>
            <pc:docMk/>
            <pc:sldMk cId="0" sldId="315"/>
            <ac:grpSpMk id="2155" creationId="{00000000-0000-0000-0000-000000000000}"/>
          </ac:grpSpMkLst>
        </pc:grpChg>
      </pc:sldChg>
      <pc:sldChg chg="del">
        <pc:chgData name="Sanzgiri, Kush Abhijit" userId="3dfa9c37-1902-4e5e-ad6b-ceb6f6e12f29" providerId="ADAL" clId="{DD7E5AB7-2BE9-CB4A-A229-CF62AB8C4528}" dt="2023-11-29T14:03:29.492" v="1309" actId="2696"/>
        <pc:sldMkLst>
          <pc:docMk/>
          <pc:sldMk cId="0" sldId="318"/>
        </pc:sldMkLst>
      </pc:sldChg>
      <pc:sldChg chg="del">
        <pc:chgData name="Sanzgiri, Kush Abhijit" userId="3dfa9c37-1902-4e5e-ad6b-ceb6f6e12f29" providerId="ADAL" clId="{DD7E5AB7-2BE9-CB4A-A229-CF62AB8C4528}" dt="2023-11-29T14:03:28.436" v="1307" actId="2696"/>
        <pc:sldMkLst>
          <pc:docMk/>
          <pc:sldMk cId="0" sldId="319"/>
        </pc:sldMkLst>
      </pc:sldChg>
      <pc:sldChg chg="del">
        <pc:chgData name="Sanzgiri, Kush Abhijit" userId="3dfa9c37-1902-4e5e-ad6b-ceb6f6e12f29" providerId="ADAL" clId="{DD7E5AB7-2BE9-CB4A-A229-CF62AB8C4528}" dt="2023-11-28T13:52:08.835" v="1125" actId="2696"/>
        <pc:sldMkLst>
          <pc:docMk/>
          <pc:sldMk cId="0" sldId="320"/>
        </pc:sldMkLst>
      </pc:sldChg>
      <pc:sldChg chg="del">
        <pc:chgData name="Sanzgiri, Kush Abhijit" userId="3dfa9c37-1902-4e5e-ad6b-ceb6f6e12f29" providerId="ADAL" clId="{DD7E5AB7-2BE9-CB4A-A229-CF62AB8C4528}" dt="2023-11-28T13:52:10.922" v="1126" actId="2696"/>
        <pc:sldMkLst>
          <pc:docMk/>
          <pc:sldMk cId="0" sldId="321"/>
        </pc:sldMkLst>
      </pc:sldChg>
      <pc:sldChg chg="del">
        <pc:chgData name="Sanzgiri, Kush Abhijit" userId="3dfa9c37-1902-4e5e-ad6b-ceb6f6e12f29" providerId="ADAL" clId="{DD7E5AB7-2BE9-CB4A-A229-CF62AB8C4528}" dt="2023-11-29T14:03:13.861" v="1289" actId="2696"/>
        <pc:sldMkLst>
          <pc:docMk/>
          <pc:sldMk cId="0" sldId="322"/>
        </pc:sldMkLst>
      </pc:sldChg>
      <pc:sldChg chg="del">
        <pc:chgData name="Sanzgiri, Kush Abhijit" userId="3dfa9c37-1902-4e5e-ad6b-ceb6f6e12f29" providerId="ADAL" clId="{DD7E5AB7-2BE9-CB4A-A229-CF62AB8C4528}" dt="2023-11-29T14:03:14.470" v="1290" actId="2696"/>
        <pc:sldMkLst>
          <pc:docMk/>
          <pc:sldMk cId="0" sldId="323"/>
        </pc:sldMkLst>
      </pc:sldChg>
      <pc:sldChg chg="del">
        <pc:chgData name="Sanzgiri, Kush Abhijit" userId="3dfa9c37-1902-4e5e-ad6b-ceb6f6e12f29" providerId="ADAL" clId="{DD7E5AB7-2BE9-CB4A-A229-CF62AB8C4528}" dt="2023-11-29T14:03:15.288" v="1291" actId="2696"/>
        <pc:sldMkLst>
          <pc:docMk/>
          <pc:sldMk cId="0" sldId="324"/>
        </pc:sldMkLst>
      </pc:sldChg>
      <pc:sldChg chg="del">
        <pc:chgData name="Sanzgiri, Kush Abhijit" userId="3dfa9c37-1902-4e5e-ad6b-ceb6f6e12f29" providerId="ADAL" clId="{DD7E5AB7-2BE9-CB4A-A229-CF62AB8C4528}" dt="2023-11-29T14:03:18.608" v="1292" actId="2696"/>
        <pc:sldMkLst>
          <pc:docMk/>
          <pc:sldMk cId="0" sldId="325"/>
        </pc:sldMkLst>
      </pc:sldChg>
      <pc:sldChg chg="del">
        <pc:chgData name="Sanzgiri, Kush Abhijit" userId="3dfa9c37-1902-4e5e-ad6b-ceb6f6e12f29" providerId="ADAL" clId="{DD7E5AB7-2BE9-CB4A-A229-CF62AB8C4528}" dt="2023-11-29T14:03:19.379" v="1293" actId="2696"/>
        <pc:sldMkLst>
          <pc:docMk/>
          <pc:sldMk cId="0" sldId="326"/>
        </pc:sldMkLst>
      </pc:sldChg>
      <pc:sldChg chg="del">
        <pc:chgData name="Sanzgiri, Kush Abhijit" userId="3dfa9c37-1902-4e5e-ad6b-ceb6f6e12f29" providerId="ADAL" clId="{DD7E5AB7-2BE9-CB4A-A229-CF62AB8C4528}" dt="2023-11-29T14:03:20.010" v="1294" actId="2696"/>
        <pc:sldMkLst>
          <pc:docMk/>
          <pc:sldMk cId="0" sldId="327"/>
        </pc:sldMkLst>
      </pc:sldChg>
      <pc:sldChg chg="del">
        <pc:chgData name="Sanzgiri, Kush Abhijit" userId="3dfa9c37-1902-4e5e-ad6b-ceb6f6e12f29" providerId="ADAL" clId="{DD7E5AB7-2BE9-CB4A-A229-CF62AB8C4528}" dt="2023-11-29T14:03:20.598" v="1295" actId="2696"/>
        <pc:sldMkLst>
          <pc:docMk/>
          <pc:sldMk cId="0" sldId="328"/>
        </pc:sldMkLst>
      </pc:sldChg>
      <pc:sldChg chg="del">
        <pc:chgData name="Sanzgiri, Kush Abhijit" userId="3dfa9c37-1902-4e5e-ad6b-ceb6f6e12f29" providerId="ADAL" clId="{DD7E5AB7-2BE9-CB4A-A229-CF62AB8C4528}" dt="2023-11-29T14:03:21.075" v="1296" actId="2696"/>
        <pc:sldMkLst>
          <pc:docMk/>
          <pc:sldMk cId="0" sldId="329"/>
        </pc:sldMkLst>
      </pc:sldChg>
      <pc:sldChg chg="del">
        <pc:chgData name="Sanzgiri, Kush Abhijit" userId="3dfa9c37-1902-4e5e-ad6b-ceb6f6e12f29" providerId="ADAL" clId="{DD7E5AB7-2BE9-CB4A-A229-CF62AB8C4528}" dt="2023-11-29T14:03:21.584" v="1297" actId="2696"/>
        <pc:sldMkLst>
          <pc:docMk/>
          <pc:sldMk cId="0" sldId="330"/>
        </pc:sldMkLst>
      </pc:sldChg>
      <pc:sldChg chg="del">
        <pc:chgData name="Sanzgiri, Kush Abhijit" userId="3dfa9c37-1902-4e5e-ad6b-ceb6f6e12f29" providerId="ADAL" clId="{DD7E5AB7-2BE9-CB4A-A229-CF62AB8C4528}" dt="2023-11-29T14:03:22.101" v="1298" actId="2696"/>
        <pc:sldMkLst>
          <pc:docMk/>
          <pc:sldMk cId="0" sldId="331"/>
        </pc:sldMkLst>
      </pc:sldChg>
      <pc:sldChg chg="del">
        <pc:chgData name="Sanzgiri, Kush Abhijit" userId="3dfa9c37-1902-4e5e-ad6b-ceb6f6e12f29" providerId="ADAL" clId="{DD7E5AB7-2BE9-CB4A-A229-CF62AB8C4528}" dt="2023-11-29T14:03:22.557" v="1299" actId="2696"/>
        <pc:sldMkLst>
          <pc:docMk/>
          <pc:sldMk cId="0" sldId="332"/>
        </pc:sldMkLst>
      </pc:sldChg>
      <pc:sldChg chg="del">
        <pc:chgData name="Sanzgiri, Kush Abhijit" userId="3dfa9c37-1902-4e5e-ad6b-ceb6f6e12f29" providerId="ADAL" clId="{DD7E5AB7-2BE9-CB4A-A229-CF62AB8C4528}" dt="2023-11-29T14:03:23.020" v="1300" actId="2696"/>
        <pc:sldMkLst>
          <pc:docMk/>
          <pc:sldMk cId="0" sldId="333"/>
        </pc:sldMkLst>
      </pc:sldChg>
      <pc:sldChg chg="del">
        <pc:chgData name="Sanzgiri, Kush Abhijit" userId="3dfa9c37-1902-4e5e-ad6b-ceb6f6e12f29" providerId="ADAL" clId="{DD7E5AB7-2BE9-CB4A-A229-CF62AB8C4528}" dt="2023-11-29T14:03:24.184" v="1301" actId="2696"/>
        <pc:sldMkLst>
          <pc:docMk/>
          <pc:sldMk cId="0" sldId="334"/>
        </pc:sldMkLst>
      </pc:sldChg>
      <pc:sldChg chg="del">
        <pc:chgData name="Sanzgiri, Kush Abhijit" userId="3dfa9c37-1902-4e5e-ad6b-ceb6f6e12f29" providerId="ADAL" clId="{DD7E5AB7-2BE9-CB4A-A229-CF62AB8C4528}" dt="2023-11-29T14:03:25.021" v="1302" actId="2696"/>
        <pc:sldMkLst>
          <pc:docMk/>
          <pc:sldMk cId="0" sldId="335"/>
        </pc:sldMkLst>
      </pc:sldChg>
      <pc:sldChg chg="del">
        <pc:chgData name="Sanzgiri, Kush Abhijit" userId="3dfa9c37-1902-4e5e-ad6b-ceb6f6e12f29" providerId="ADAL" clId="{DD7E5AB7-2BE9-CB4A-A229-CF62AB8C4528}" dt="2023-11-29T14:03:25.516" v="1303" actId="2696"/>
        <pc:sldMkLst>
          <pc:docMk/>
          <pc:sldMk cId="0" sldId="336"/>
        </pc:sldMkLst>
      </pc:sldChg>
      <pc:sldChg chg="addSp delSp modSp del mod">
        <pc:chgData name="Sanzgiri, Kush Abhijit" userId="3dfa9c37-1902-4e5e-ad6b-ceb6f6e12f29" providerId="ADAL" clId="{DD7E5AB7-2BE9-CB4A-A229-CF62AB8C4528}" dt="2023-11-29T14:03:26.738" v="1304" actId="2696"/>
        <pc:sldMkLst>
          <pc:docMk/>
          <pc:sldMk cId="0" sldId="337"/>
        </pc:sldMkLst>
        <pc:spChg chg="add mod">
          <ac:chgData name="Sanzgiri, Kush Abhijit" userId="3dfa9c37-1902-4e5e-ad6b-ceb6f6e12f29" providerId="ADAL" clId="{DD7E5AB7-2BE9-CB4A-A229-CF62AB8C4528}" dt="2023-11-28T13:51:04.850" v="1114" actId="1076"/>
          <ac:spMkLst>
            <pc:docMk/>
            <pc:sldMk cId="0" sldId="337"/>
            <ac:spMk id="2" creationId="{A22A2FA1-1CD9-44F0-4764-9FDDF41ACA35}"/>
          </ac:spMkLst>
        </pc:spChg>
        <pc:picChg chg="del">
          <ac:chgData name="Sanzgiri, Kush Abhijit" userId="3dfa9c37-1902-4e5e-ad6b-ceb6f6e12f29" providerId="ADAL" clId="{DD7E5AB7-2BE9-CB4A-A229-CF62AB8C4528}" dt="2023-11-28T13:50:55.576" v="1112" actId="478"/>
          <ac:picMkLst>
            <pc:docMk/>
            <pc:sldMk cId="0" sldId="337"/>
            <ac:picMk id="10319" creationId="{00000000-0000-0000-0000-000000000000}"/>
          </ac:picMkLst>
        </pc:picChg>
      </pc:sldChg>
      <pc:sldChg chg="addSp delSp modSp add mod">
        <pc:chgData name="Sanzgiri, Kush Abhijit" userId="3dfa9c37-1902-4e5e-ad6b-ceb6f6e12f29" providerId="ADAL" clId="{DD7E5AB7-2BE9-CB4A-A229-CF62AB8C4528}" dt="2023-11-29T14:01:54.128" v="1282" actId="1076"/>
        <pc:sldMkLst>
          <pc:docMk/>
          <pc:sldMk cId="1208253995" sldId="338"/>
        </pc:sldMkLst>
        <pc:spChg chg="mod">
          <ac:chgData name="Sanzgiri, Kush Abhijit" userId="3dfa9c37-1902-4e5e-ad6b-ceb6f6e12f29" providerId="ADAL" clId="{DD7E5AB7-2BE9-CB4A-A229-CF62AB8C4528}" dt="2023-11-29T14:01:54.128" v="1282" actId="1076"/>
          <ac:spMkLst>
            <pc:docMk/>
            <pc:sldMk cId="1208253995" sldId="338"/>
            <ac:spMk id="1471" creationId="{00000000-0000-0000-0000-000000000000}"/>
          </ac:spMkLst>
        </pc:spChg>
        <pc:spChg chg="mod">
          <ac:chgData name="Sanzgiri, Kush Abhijit" userId="3dfa9c37-1902-4e5e-ad6b-ceb6f6e12f29" providerId="ADAL" clId="{DD7E5AB7-2BE9-CB4A-A229-CF62AB8C4528}" dt="2023-11-28T04:03:07.698" v="1074" actId="113"/>
          <ac:spMkLst>
            <pc:docMk/>
            <pc:sldMk cId="1208253995" sldId="338"/>
            <ac:spMk id="1477" creationId="{00000000-0000-0000-0000-000000000000}"/>
          </ac:spMkLst>
        </pc:spChg>
        <pc:picChg chg="add mod">
          <ac:chgData name="Sanzgiri, Kush Abhijit" userId="3dfa9c37-1902-4e5e-ad6b-ceb6f6e12f29" providerId="ADAL" clId="{DD7E5AB7-2BE9-CB4A-A229-CF62AB8C4528}" dt="2023-11-28T03:54:41.074" v="1052" actId="1076"/>
          <ac:picMkLst>
            <pc:docMk/>
            <pc:sldMk cId="1208253995" sldId="338"/>
            <ac:picMk id="3" creationId="{592C72CF-A708-235C-D34C-B122E5E4E1C0}"/>
          </ac:picMkLst>
        </pc:picChg>
        <pc:picChg chg="add mod">
          <ac:chgData name="Sanzgiri, Kush Abhijit" userId="3dfa9c37-1902-4e5e-ad6b-ceb6f6e12f29" providerId="ADAL" clId="{DD7E5AB7-2BE9-CB4A-A229-CF62AB8C4528}" dt="2023-11-28T03:54:44.623" v="1053" actId="1076"/>
          <ac:picMkLst>
            <pc:docMk/>
            <pc:sldMk cId="1208253995" sldId="338"/>
            <ac:picMk id="5" creationId="{B5FDBC6A-513A-BAEC-EE57-8B3A5577256F}"/>
          </ac:picMkLst>
        </pc:picChg>
        <pc:picChg chg="del">
          <ac:chgData name="Sanzgiri, Kush Abhijit" userId="3dfa9c37-1902-4e5e-ad6b-ceb6f6e12f29" providerId="ADAL" clId="{DD7E5AB7-2BE9-CB4A-A229-CF62AB8C4528}" dt="2023-11-28T03:53:07.391" v="1023" actId="478"/>
          <ac:picMkLst>
            <pc:docMk/>
            <pc:sldMk cId="1208253995" sldId="338"/>
            <ac:picMk id="11" creationId="{507F1A89-803A-6C7F-80D9-0275C683F876}"/>
          </ac:picMkLst>
        </pc:picChg>
        <pc:picChg chg="del">
          <ac:chgData name="Sanzgiri, Kush Abhijit" userId="3dfa9c37-1902-4e5e-ad6b-ceb6f6e12f29" providerId="ADAL" clId="{DD7E5AB7-2BE9-CB4A-A229-CF62AB8C4528}" dt="2023-11-28T03:53:08.661" v="1024" actId="478"/>
          <ac:picMkLst>
            <pc:docMk/>
            <pc:sldMk cId="1208253995" sldId="338"/>
            <ac:picMk id="13" creationId="{DDE4254A-5956-7786-EBAB-568290E6F5FF}"/>
          </ac:picMkLst>
        </pc:picChg>
        <pc:picChg chg="del">
          <ac:chgData name="Sanzgiri, Kush Abhijit" userId="3dfa9c37-1902-4e5e-ad6b-ceb6f6e12f29" providerId="ADAL" clId="{DD7E5AB7-2BE9-CB4A-A229-CF62AB8C4528}" dt="2023-11-28T03:53:10.468" v="1025" actId="478"/>
          <ac:picMkLst>
            <pc:docMk/>
            <pc:sldMk cId="1208253995" sldId="338"/>
            <ac:picMk id="15" creationId="{369EA210-5B5F-A5C4-47F5-493CF6A70DD2}"/>
          </ac:picMkLst>
        </pc:picChg>
      </pc:sldChg>
      <pc:sldChg chg="modSp mod ord">
        <pc:chgData name="Sanzgiri, Kush Abhijit" userId="3dfa9c37-1902-4e5e-ad6b-ceb6f6e12f29" providerId="ADAL" clId="{DD7E5AB7-2BE9-CB4A-A229-CF62AB8C4528}" dt="2023-11-29T14:00:19.041" v="1278" actId="1036"/>
        <pc:sldMkLst>
          <pc:docMk/>
          <pc:sldMk cId="3962374998" sldId="340"/>
        </pc:sldMkLst>
        <pc:spChg chg="mod">
          <ac:chgData name="Sanzgiri, Kush Abhijit" userId="3dfa9c37-1902-4e5e-ad6b-ceb6f6e12f29" providerId="ADAL" clId="{DD7E5AB7-2BE9-CB4A-A229-CF62AB8C4528}" dt="2023-11-29T14:00:19.041" v="1278" actId="1036"/>
          <ac:spMkLst>
            <pc:docMk/>
            <pc:sldMk cId="3962374998" sldId="340"/>
            <ac:spMk id="1477" creationId="{00000000-0000-0000-0000-000000000000}"/>
          </ac:spMkLst>
        </pc:spChg>
      </pc:sldChg>
      <pc:sldChg chg="addSp delSp modSp mod ord">
        <pc:chgData name="Sanzgiri, Kush Abhijit" userId="3dfa9c37-1902-4e5e-ad6b-ceb6f6e12f29" providerId="ADAL" clId="{DD7E5AB7-2BE9-CB4A-A229-CF62AB8C4528}" dt="2023-11-29T13:58:38.761" v="1268" actId="113"/>
        <pc:sldMkLst>
          <pc:docMk/>
          <pc:sldMk cId="1680289218" sldId="342"/>
        </pc:sldMkLst>
        <pc:spChg chg="add del mod">
          <ac:chgData name="Sanzgiri, Kush Abhijit" userId="3dfa9c37-1902-4e5e-ad6b-ceb6f6e12f29" providerId="ADAL" clId="{DD7E5AB7-2BE9-CB4A-A229-CF62AB8C4528}" dt="2023-11-29T13:58:38.761" v="1268" actId="113"/>
          <ac:spMkLst>
            <pc:docMk/>
            <pc:sldMk cId="1680289218" sldId="342"/>
            <ac:spMk id="4" creationId="{18B983EC-AE2F-DDF1-562A-36317B94A151}"/>
          </ac:spMkLst>
        </pc:spChg>
        <pc:spChg chg="add del mod">
          <ac:chgData name="Sanzgiri, Kush Abhijit" userId="3dfa9c37-1902-4e5e-ad6b-ceb6f6e12f29" providerId="ADAL" clId="{DD7E5AB7-2BE9-CB4A-A229-CF62AB8C4528}" dt="2023-11-29T13:57:43.933" v="1260" actId="478"/>
          <ac:spMkLst>
            <pc:docMk/>
            <pc:sldMk cId="1680289218" sldId="342"/>
            <ac:spMk id="1477" creationId="{00000000-0000-0000-0000-000000000000}"/>
          </ac:spMkLst>
        </pc:spChg>
      </pc:sldChg>
      <pc:sldChg chg="modSp mod">
        <pc:chgData name="Sanzgiri, Kush Abhijit" userId="3dfa9c37-1902-4e5e-ad6b-ceb6f6e12f29" providerId="ADAL" clId="{DD7E5AB7-2BE9-CB4A-A229-CF62AB8C4528}" dt="2023-11-29T14:02:09.628" v="1284" actId="1076"/>
        <pc:sldMkLst>
          <pc:docMk/>
          <pc:sldMk cId="4061673460" sldId="344"/>
        </pc:sldMkLst>
        <pc:spChg chg="mod">
          <ac:chgData name="Sanzgiri, Kush Abhijit" userId="3dfa9c37-1902-4e5e-ad6b-ceb6f6e12f29" providerId="ADAL" clId="{DD7E5AB7-2BE9-CB4A-A229-CF62AB8C4528}" dt="2023-11-29T14:02:09.628" v="1284" actId="1076"/>
          <ac:spMkLst>
            <pc:docMk/>
            <pc:sldMk cId="4061673460" sldId="344"/>
            <ac:spMk id="1471" creationId="{00000000-0000-0000-0000-000000000000}"/>
          </ac:spMkLst>
        </pc:spChg>
      </pc:sldChg>
      <pc:sldChg chg="modSp new mod">
        <pc:chgData name="Sanzgiri, Kush Abhijit" userId="3dfa9c37-1902-4e5e-ad6b-ceb6f6e12f29" providerId="ADAL" clId="{DD7E5AB7-2BE9-CB4A-A229-CF62AB8C4528}" dt="2023-11-29T13:53:53.729" v="1224" actId="14100"/>
        <pc:sldMkLst>
          <pc:docMk/>
          <pc:sldMk cId="3796311470" sldId="345"/>
        </pc:sldMkLst>
        <pc:spChg chg="mod">
          <ac:chgData name="Sanzgiri, Kush Abhijit" userId="3dfa9c37-1902-4e5e-ad6b-ceb6f6e12f29" providerId="ADAL" clId="{DD7E5AB7-2BE9-CB4A-A229-CF62AB8C4528}" dt="2023-11-29T13:53:53.729" v="1224" actId="14100"/>
          <ac:spMkLst>
            <pc:docMk/>
            <pc:sldMk cId="3796311470" sldId="345"/>
            <ac:spMk id="2" creationId="{4DD394BD-1607-7578-C3EA-C43B931ECA32}"/>
          </ac:spMkLst>
        </pc:spChg>
        <pc:spChg chg="mod">
          <ac:chgData name="Sanzgiri, Kush Abhijit" userId="3dfa9c37-1902-4e5e-ad6b-ceb6f6e12f29" providerId="ADAL" clId="{DD7E5AB7-2BE9-CB4A-A229-CF62AB8C4528}" dt="2023-11-29T13:49:43.019" v="1186" actId="20577"/>
          <ac:spMkLst>
            <pc:docMk/>
            <pc:sldMk cId="3796311470" sldId="345"/>
            <ac:spMk id="3" creationId="{727D18D2-1BDC-0A25-7A25-22918ACCFC99}"/>
          </ac:spMkLst>
        </pc:spChg>
      </pc:sldChg>
      <pc:sldChg chg="delSp modSp add mod">
        <pc:chgData name="Sanzgiri, Kush Abhijit" userId="3dfa9c37-1902-4e5e-ad6b-ceb6f6e12f29" providerId="ADAL" clId="{DD7E5AB7-2BE9-CB4A-A229-CF62AB8C4528}" dt="2023-11-29T14:13:19.030" v="1331" actId="20577"/>
        <pc:sldMkLst>
          <pc:docMk/>
          <pc:sldMk cId="2764769370" sldId="346"/>
        </pc:sldMkLst>
        <pc:spChg chg="mod">
          <ac:chgData name="Sanzgiri, Kush Abhijit" userId="3dfa9c37-1902-4e5e-ad6b-ceb6f6e12f29" providerId="ADAL" clId="{DD7E5AB7-2BE9-CB4A-A229-CF62AB8C4528}" dt="2023-11-29T14:13:12.864" v="1328" actId="20577"/>
          <ac:spMkLst>
            <pc:docMk/>
            <pc:sldMk cId="2764769370" sldId="346"/>
            <ac:spMk id="1471" creationId="{00000000-0000-0000-0000-000000000000}"/>
          </ac:spMkLst>
        </pc:spChg>
        <pc:spChg chg="mod">
          <ac:chgData name="Sanzgiri, Kush Abhijit" userId="3dfa9c37-1902-4e5e-ad6b-ceb6f6e12f29" providerId="ADAL" clId="{DD7E5AB7-2BE9-CB4A-A229-CF62AB8C4528}" dt="2023-11-29T14:13:19.030" v="1331" actId="20577"/>
          <ac:spMkLst>
            <pc:docMk/>
            <pc:sldMk cId="2764769370" sldId="346"/>
            <ac:spMk id="1477" creationId="{00000000-0000-0000-0000-000000000000}"/>
          </ac:spMkLst>
        </pc:spChg>
        <pc:picChg chg="del">
          <ac:chgData name="Sanzgiri, Kush Abhijit" userId="3dfa9c37-1902-4e5e-ad6b-ceb6f6e12f29" providerId="ADAL" clId="{DD7E5AB7-2BE9-CB4A-A229-CF62AB8C4528}" dt="2023-11-29T14:13:14.920" v="1329" actId="478"/>
          <ac:picMkLst>
            <pc:docMk/>
            <pc:sldMk cId="2764769370" sldId="346"/>
            <ac:picMk id="3" creationId="{592C72CF-A708-235C-D34C-B122E5E4E1C0}"/>
          </ac:picMkLst>
        </pc:picChg>
        <pc:picChg chg="del">
          <ac:chgData name="Sanzgiri, Kush Abhijit" userId="3dfa9c37-1902-4e5e-ad6b-ceb6f6e12f29" providerId="ADAL" clId="{DD7E5AB7-2BE9-CB4A-A229-CF62AB8C4528}" dt="2023-11-29T14:13:15.843" v="1330" actId="478"/>
          <ac:picMkLst>
            <pc:docMk/>
            <pc:sldMk cId="2764769370" sldId="346"/>
            <ac:picMk id="5" creationId="{B5FDBC6A-513A-BAEC-EE57-8B3A5577256F}"/>
          </ac:picMkLst>
        </pc:picChg>
      </pc:sldChg>
      <pc:sldChg chg="new del">
        <pc:chgData name="Sanzgiri, Kush Abhijit" userId="3dfa9c37-1902-4e5e-ad6b-ceb6f6e12f29" providerId="ADAL" clId="{DD7E5AB7-2BE9-CB4A-A229-CF62AB8C4528}" dt="2023-11-29T14:13:02.069" v="1312" actId="680"/>
        <pc:sldMkLst>
          <pc:docMk/>
          <pc:sldMk cId="3879760357" sldId="346"/>
        </pc:sldMkLst>
      </pc:sldChg>
      <pc:sldChg chg="modSp add mod">
        <pc:chgData name="Sanzgiri, Kush Abhijit" userId="3dfa9c37-1902-4e5e-ad6b-ceb6f6e12f29" providerId="ADAL" clId="{DD7E5AB7-2BE9-CB4A-A229-CF62AB8C4528}" dt="2023-11-29T14:13:47.055" v="1346" actId="20577"/>
        <pc:sldMkLst>
          <pc:docMk/>
          <pc:sldMk cId="2547826278" sldId="347"/>
        </pc:sldMkLst>
        <pc:spChg chg="mod">
          <ac:chgData name="Sanzgiri, Kush Abhijit" userId="3dfa9c37-1902-4e5e-ad6b-ceb6f6e12f29" providerId="ADAL" clId="{DD7E5AB7-2BE9-CB4A-A229-CF62AB8C4528}" dt="2023-11-29T14:13:47.055" v="1346" actId="20577"/>
          <ac:spMkLst>
            <pc:docMk/>
            <pc:sldMk cId="2547826278" sldId="347"/>
            <ac:spMk id="1471" creationId="{00000000-0000-0000-0000-000000000000}"/>
          </ac:spMkLst>
        </pc:spChg>
      </pc:sldChg>
      <pc:sldChg chg="modSp add mod">
        <pc:chgData name="Sanzgiri, Kush Abhijit" userId="3dfa9c37-1902-4e5e-ad6b-ceb6f6e12f29" providerId="ADAL" clId="{DD7E5AB7-2BE9-CB4A-A229-CF62AB8C4528}" dt="2023-11-29T14:14:01.987" v="1365" actId="20577"/>
        <pc:sldMkLst>
          <pc:docMk/>
          <pc:sldMk cId="3125003942" sldId="348"/>
        </pc:sldMkLst>
        <pc:spChg chg="mod">
          <ac:chgData name="Sanzgiri, Kush Abhijit" userId="3dfa9c37-1902-4e5e-ad6b-ceb6f6e12f29" providerId="ADAL" clId="{DD7E5AB7-2BE9-CB4A-A229-CF62AB8C4528}" dt="2023-11-29T14:14:01.987" v="1365" actId="20577"/>
          <ac:spMkLst>
            <pc:docMk/>
            <pc:sldMk cId="3125003942" sldId="348"/>
            <ac:spMk id="1471" creationId="{00000000-0000-0000-0000-000000000000}"/>
          </ac:spMkLst>
        </pc:spChg>
      </pc:sldChg>
      <pc:sldChg chg="modSp add mod">
        <pc:chgData name="Sanzgiri, Kush Abhijit" userId="3dfa9c37-1902-4e5e-ad6b-ceb6f6e12f29" providerId="ADAL" clId="{DD7E5AB7-2BE9-CB4A-A229-CF62AB8C4528}" dt="2023-11-29T14:14:25.194" v="1386" actId="20577"/>
        <pc:sldMkLst>
          <pc:docMk/>
          <pc:sldMk cId="3340920508" sldId="349"/>
        </pc:sldMkLst>
        <pc:spChg chg="mod">
          <ac:chgData name="Sanzgiri, Kush Abhijit" userId="3dfa9c37-1902-4e5e-ad6b-ceb6f6e12f29" providerId="ADAL" clId="{DD7E5AB7-2BE9-CB4A-A229-CF62AB8C4528}" dt="2023-11-29T14:14:25.194" v="1386" actId="20577"/>
          <ac:spMkLst>
            <pc:docMk/>
            <pc:sldMk cId="3340920508" sldId="349"/>
            <ac:spMk id="1471" creationId="{00000000-0000-0000-0000-000000000000}"/>
          </ac:spMkLst>
        </pc:spChg>
      </pc:sldChg>
      <pc:sldChg chg="modSp add mod">
        <pc:chgData name="Sanzgiri, Kush Abhijit" userId="3dfa9c37-1902-4e5e-ad6b-ceb6f6e12f29" providerId="ADAL" clId="{DD7E5AB7-2BE9-CB4A-A229-CF62AB8C4528}" dt="2023-11-29T14:15:34.508" v="1390" actId="20577"/>
        <pc:sldMkLst>
          <pc:docMk/>
          <pc:sldMk cId="797649249" sldId="350"/>
        </pc:sldMkLst>
        <pc:spChg chg="mod">
          <ac:chgData name="Sanzgiri, Kush Abhijit" userId="3dfa9c37-1902-4e5e-ad6b-ceb6f6e12f29" providerId="ADAL" clId="{DD7E5AB7-2BE9-CB4A-A229-CF62AB8C4528}" dt="2023-11-29T14:15:34.508" v="1390" actId="20577"/>
          <ac:spMkLst>
            <pc:docMk/>
            <pc:sldMk cId="797649249" sldId="350"/>
            <ac:spMk id="2" creationId="{4DD394BD-1607-7578-C3EA-C43B931ECA32}"/>
          </ac:spMkLst>
        </pc:spChg>
      </pc:sldChg>
      <pc:sldChg chg="modSp add mod">
        <pc:chgData name="Sanzgiri, Kush Abhijit" userId="3dfa9c37-1902-4e5e-ad6b-ceb6f6e12f29" providerId="ADAL" clId="{DD7E5AB7-2BE9-CB4A-A229-CF62AB8C4528}" dt="2023-11-29T14:15:24.939" v="1389" actId="20577"/>
        <pc:sldMkLst>
          <pc:docMk/>
          <pc:sldMk cId="4181952956" sldId="351"/>
        </pc:sldMkLst>
        <pc:spChg chg="mod">
          <ac:chgData name="Sanzgiri, Kush Abhijit" userId="3dfa9c37-1902-4e5e-ad6b-ceb6f6e12f29" providerId="ADAL" clId="{DD7E5AB7-2BE9-CB4A-A229-CF62AB8C4528}" dt="2023-11-29T14:15:24.939" v="1389" actId="20577"/>
          <ac:spMkLst>
            <pc:docMk/>
            <pc:sldMk cId="4181952956" sldId="351"/>
            <ac:spMk id="2" creationId="{4DD394BD-1607-7578-C3EA-C43B931ECA32}"/>
          </ac:spMkLst>
        </pc:spChg>
      </pc:sldChg>
      <pc:sldChg chg="modSp add mod">
        <pc:chgData name="Sanzgiri, Kush Abhijit" userId="3dfa9c37-1902-4e5e-ad6b-ceb6f6e12f29" providerId="ADAL" clId="{DD7E5AB7-2BE9-CB4A-A229-CF62AB8C4528}" dt="2023-11-29T14:19:07.226" v="1398" actId="20577"/>
        <pc:sldMkLst>
          <pc:docMk/>
          <pc:sldMk cId="50099721" sldId="352"/>
        </pc:sldMkLst>
        <pc:spChg chg="mod">
          <ac:chgData name="Sanzgiri, Kush Abhijit" userId="3dfa9c37-1902-4e5e-ad6b-ceb6f6e12f29" providerId="ADAL" clId="{DD7E5AB7-2BE9-CB4A-A229-CF62AB8C4528}" dt="2023-11-29T14:19:07.226" v="1398" actId="20577"/>
          <ac:spMkLst>
            <pc:docMk/>
            <pc:sldMk cId="50099721" sldId="352"/>
            <ac:spMk id="1471" creationId="{00000000-0000-0000-0000-000000000000}"/>
          </ac:spMkLst>
        </pc:spChg>
      </pc:sldChg>
      <pc:sldMasterChg chg="delSldLayout">
        <pc:chgData name="Sanzgiri, Kush Abhijit" userId="3dfa9c37-1902-4e5e-ad6b-ceb6f6e12f29" providerId="ADAL" clId="{DD7E5AB7-2BE9-CB4A-A229-CF62AB8C4528}" dt="2023-11-29T14:03:29.494" v="1310" actId="2696"/>
        <pc:sldMasterMkLst>
          <pc:docMk/>
          <pc:sldMasterMk cId="0" sldId="2147483704"/>
        </pc:sldMasterMkLst>
        <pc:sldLayoutChg chg="del">
          <pc:chgData name="Sanzgiri, Kush Abhijit" userId="3dfa9c37-1902-4e5e-ad6b-ceb6f6e12f29" providerId="ADAL" clId="{DD7E5AB7-2BE9-CB4A-A229-CF62AB8C4528}" dt="2023-11-28T01:02:38.746" v="875" actId="2696"/>
          <pc:sldLayoutMkLst>
            <pc:docMk/>
            <pc:sldMasterMk cId="0" sldId="2147483704"/>
            <pc:sldLayoutMk cId="0" sldId="2147483651"/>
          </pc:sldLayoutMkLst>
        </pc:sldLayoutChg>
        <pc:sldLayoutChg chg="del">
          <pc:chgData name="Sanzgiri, Kush Abhijit" userId="3dfa9c37-1902-4e5e-ad6b-ceb6f6e12f29" providerId="ADAL" clId="{DD7E5AB7-2BE9-CB4A-A229-CF62AB8C4528}" dt="2023-11-29T14:03:06.804" v="1287" actId="2696"/>
          <pc:sldLayoutMkLst>
            <pc:docMk/>
            <pc:sldMasterMk cId="0" sldId="2147483704"/>
            <pc:sldLayoutMk cId="0" sldId="2147483652"/>
          </pc:sldLayoutMkLst>
        </pc:sldLayoutChg>
        <pc:sldLayoutChg chg="del">
          <pc:chgData name="Sanzgiri, Kush Abhijit" userId="3dfa9c37-1902-4e5e-ad6b-ceb6f6e12f29" providerId="ADAL" clId="{DD7E5AB7-2BE9-CB4A-A229-CF62AB8C4528}" dt="2023-11-27T20:56:47.012" v="867" actId="2696"/>
          <pc:sldLayoutMkLst>
            <pc:docMk/>
            <pc:sldMasterMk cId="0" sldId="2147483704"/>
            <pc:sldLayoutMk cId="0" sldId="2147483654"/>
          </pc:sldLayoutMkLst>
        </pc:sldLayoutChg>
        <pc:sldLayoutChg chg="del">
          <pc:chgData name="Sanzgiri, Kush Abhijit" userId="3dfa9c37-1902-4e5e-ad6b-ceb6f6e12f29" providerId="ADAL" clId="{DD7E5AB7-2BE9-CB4A-A229-CF62AB8C4528}" dt="2023-11-27T17:44:41.460" v="597" actId="2696"/>
          <pc:sldLayoutMkLst>
            <pc:docMk/>
            <pc:sldMasterMk cId="0" sldId="2147483704"/>
            <pc:sldLayoutMk cId="0" sldId="2147483655"/>
          </pc:sldLayoutMkLst>
        </pc:sldLayoutChg>
        <pc:sldLayoutChg chg="del">
          <pc:chgData name="Sanzgiri, Kush Abhijit" userId="3dfa9c37-1902-4e5e-ad6b-ceb6f6e12f29" providerId="ADAL" clId="{DD7E5AB7-2BE9-CB4A-A229-CF62AB8C4528}" dt="2023-11-28T01:02:55.470" v="879" actId="2696"/>
          <pc:sldLayoutMkLst>
            <pc:docMk/>
            <pc:sldMasterMk cId="0" sldId="2147483704"/>
            <pc:sldLayoutMk cId="0" sldId="2147483656"/>
          </pc:sldLayoutMkLst>
        </pc:sldLayoutChg>
        <pc:sldLayoutChg chg="del">
          <pc:chgData name="Sanzgiri, Kush Abhijit" userId="3dfa9c37-1902-4e5e-ad6b-ceb6f6e12f29" providerId="ADAL" clId="{DD7E5AB7-2BE9-CB4A-A229-CF62AB8C4528}" dt="2023-11-28T04:04:09.036" v="1101" actId="2696"/>
          <pc:sldLayoutMkLst>
            <pc:docMk/>
            <pc:sldMasterMk cId="0" sldId="2147483704"/>
            <pc:sldLayoutMk cId="0" sldId="2147483657"/>
          </pc:sldLayoutMkLst>
        </pc:sldLayoutChg>
        <pc:sldLayoutChg chg="del">
          <pc:chgData name="Sanzgiri, Kush Abhijit" userId="3dfa9c37-1902-4e5e-ad6b-ceb6f6e12f29" providerId="ADAL" clId="{DD7E5AB7-2BE9-CB4A-A229-CF62AB8C4528}" dt="2023-11-27T03:59:30.192" v="279" actId="2696"/>
          <pc:sldLayoutMkLst>
            <pc:docMk/>
            <pc:sldMasterMk cId="0" sldId="2147483704"/>
            <pc:sldLayoutMk cId="0" sldId="2147483659"/>
          </pc:sldLayoutMkLst>
        </pc:sldLayoutChg>
        <pc:sldLayoutChg chg="del">
          <pc:chgData name="Sanzgiri, Kush Abhijit" userId="3dfa9c37-1902-4e5e-ad6b-ceb6f6e12f29" providerId="ADAL" clId="{DD7E5AB7-2BE9-CB4A-A229-CF62AB8C4528}" dt="2023-11-27T17:44:44.033" v="599" actId="2696"/>
          <pc:sldLayoutMkLst>
            <pc:docMk/>
            <pc:sldMasterMk cId="0" sldId="2147483704"/>
            <pc:sldLayoutMk cId="0" sldId="2147483660"/>
          </pc:sldLayoutMkLst>
        </pc:sldLayoutChg>
        <pc:sldLayoutChg chg="del">
          <pc:chgData name="Sanzgiri, Kush Abhijit" userId="3dfa9c37-1902-4e5e-ad6b-ceb6f6e12f29" providerId="ADAL" clId="{DD7E5AB7-2BE9-CB4A-A229-CF62AB8C4528}" dt="2023-11-28T01:02:38.684" v="871" actId="2696"/>
          <pc:sldLayoutMkLst>
            <pc:docMk/>
            <pc:sldMasterMk cId="0" sldId="2147483704"/>
            <pc:sldLayoutMk cId="0" sldId="2147483661"/>
          </pc:sldLayoutMkLst>
        </pc:sldLayoutChg>
        <pc:sldLayoutChg chg="del">
          <pc:chgData name="Sanzgiri, Kush Abhijit" userId="3dfa9c37-1902-4e5e-ad6b-ceb6f6e12f29" providerId="ADAL" clId="{DD7E5AB7-2BE9-CB4A-A229-CF62AB8C4528}" dt="2023-11-28T04:03:45.030" v="1083" actId="2696"/>
          <pc:sldLayoutMkLst>
            <pc:docMk/>
            <pc:sldMasterMk cId="0" sldId="2147483704"/>
            <pc:sldLayoutMk cId="0" sldId="2147483662"/>
          </pc:sldLayoutMkLst>
        </pc:sldLayoutChg>
        <pc:sldLayoutChg chg="del">
          <pc:chgData name="Sanzgiri, Kush Abhijit" userId="3dfa9c37-1902-4e5e-ad6b-ceb6f6e12f29" providerId="ADAL" clId="{DD7E5AB7-2BE9-CB4A-A229-CF62AB8C4528}" dt="2023-11-28T01:02:57.482" v="881" actId="2696"/>
          <pc:sldLayoutMkLst>
            <pc:docMk/>
            <pc:sldMasterMk cId="0" sldId="2147483704"/>
            <pc:sldLayoutMk cId="0" sldId="2147483663"/>
          </pc:sldLayoutMkLst>
        </pc:sldLayoutChg>
        <pc:sldLayoutChg chg="del">
          <pc:chgData name="Sanzgiri, Kush Abhijit" userId="3dfa9c37-1902-4e5e-ad6b-ceb6f6e12f29" providerId="ADAL" clId="{DD7E5AB7-2BE9-CB4A-A229-CF62AB8C4528}" dt="2023-11-27T17:59:30.445" v="846" actId="2696"/>
          <pc:sldLayoutMkLst>
            <pc:docMk/>
            <pc:sldMasterMk cId="0" sldId="2147483704"/>
            <pc:sldLayoutMk cId="0" sldId="2147483666"/>
          </pc:sldLayoutMkLst>
        </pc:sldLayoutChg>
        <pc:sldLayoutChg chg="del">
          <pc:chgData name="Sanzgiri, Kush Abhijit" userId="3dfa9c37-1902-4e5e-ad6b-ceb6f6e12f29" providerId="ADAL" clId="{DD7E5AB7-2BE9-CB4A-A229-CF62AB8C4528}" dt="2023-11-27T20:56:10.338" v="865" actId="2696"/>
          <pc:sldLayoutMkLst>
            <pc:docMk/>
            <pc:sldMasterMk cId="0" sldId="2147483704"/>
            <pc:sldLayoutMk cId="0" sldId="2147483669"/>
          </pc:sldLayoutMkLst>
        </pc:sldLayoutChg>
        <pc:sldLayoutChg chg="del">
          <pc:chgData name="Sanzgiri, Kush Abhijit" userId="3dfa9c37-1902-4e5e-ad6b-ceb6f6e12f29" providerId="ADAL" clId="{DD7E5AB7-2BE9-CB4A-A229-CF62AB8C4528}" dt="2023-11-27T04:13:39.517" v="539" actId="2696"/>
          <pc:sldLayoutMkLst>
            <pc:docMk/>
            <pc:sldMasterMk cId="0" sldId="2147483704"/>
            <pc:sldLayoutMk cId="0" sldId="2147483671"/>
          </pc:sldLayoutMkLst>
        </pc:sldLayoutChg>
        <pc:sldLayoutChg chg="del">
          <pc:chgData name="Sanzgiri, Kush Abhijit" userId="3dfa9c37-1902-4e5e-ad6b-ceb6f6e12f29" providerId="ADAL" clId="{DD7E5AB7-2BE9-CB4A-A229-CF62AB8C4528}" dt="2023-11-28T01:02:38.769" v="877" actId="2696"/>
          <pc:sldLayoutMkLst>
            <pc:docMk/>
            <pc:sldMasterMk cId="0" sldId="2147483704"/>
            <pc:sldLayoutMk cId="0" sldId="2147483672"/>
          </pc:sldLayoutMkLst>
        </pc:sldLayoutChg>
        <pc:sldLayoutChg chg="del">
          <pc:chgData name="Sanzgiri, Kush Abhijit" userId="3dfa9c37-1902-4e5e-ad6b-ceb6f6e12f29" providerId="ADAL" clId="{DD7E5AB7-2BE9-CB4A-A229-CF62AB8C4528}" dt="2023-11-28T04:03:39.073" v="1076" actId="2696"/>
          <pc:sldLayoutMkLst>
            <pc:docMk/>
            <pc:sldMasterMk cId="0" sldId="2147483704"/>
            <pc:sldLayoutMk cId="0" sldId="2147483673"/>
          </pc:sldLayoutMkLst>
        </pc:sldLayoutChg>
        <pc:sldLayoutChg chg="del">
          <pc:chgData name="Sanzgiri, Kush Abhijit" userId="3dfa9c37-1902-4e5e-ad6b-ceb6f6e12f29" providerId="ADAL" clId="{DD7E5AB7-2BE9-CB4A-A229-CF62AB8C4528}" dt="2023-11-27T03:59:43.792" v="281" actId="2696"/>
          <pc:sldLayoutMkLst>
            <pc:docMk/>
            <pc:sldMasterMk cId="0" sldId="2147483704"/>
            <pc:sldLayoutMk cId="0" sldId="2147483674"/>
          </pc:sldLayoutMkLst>
        </pc:sldLayoutChg>
        <pc:sldLayoutChg chg="del">
          <pc:chgData name="Sanzgiri, Kush Abhijit" userId="3dfa9c37-1902-4e5e-ad6b-ceb6f6e12f29" providerId="ADAL" clId="{DD7E5AB7-2BE9-CB4A-A229-CF62AB8C4528}" dt="2023-11-27T03:59:49.199" v="283" actId="2696"/>
          <pc:sldLayoutMkLst>
            <pc:docMk/>
            <pc:sldMasterMk cId="0" sldId="2147483704"/>
            <pc:sldLayoutMk cId="0" sldId="2147483676"/>
          </pc:sldLayoutMkLst>
        </pc:sldLayoutChg>
        <pc:sldLayoutChg chg="del">
          <pc:chgData name="Sanzgiri, Kush Abhijit" userId="3dfa9c37-1902-4e5e-ad6b-ceb6f6e12f29" providerId="ADAL" clId="{DD7E5AB7-2BE9-CB4A-A229-CF62AB8C4528}" dt="2023-11-27T03:51:35.605" v="256" actId="2696"/>
          <pc:sldLayoutMkLst>
            <pc:docMk/>
            <pc:sldMasterMk cId="0" sldId="2147483704"/>
            <pc:sldLayoutMk cId="0" sldId="2147483677"/>
          </pc:sldLayoutMkLst>
        </pc:sldLayoutChg>
        <pc:sldLayoutChg chg="del">
          <pc:chgData name="Sanzgiri, Kush Abhijit" userId="3dfa9c37-1902-4e5e-ad6b-ceb6f6e12f29" providerId="ADAL" clId="{DD7E5AB7-2BE9-CB4A-A229-CF62AB8C4528}" dt="2023-11-27T17:57:55.302" v="829" actId="2696"/>
          <pc:sldLayoutMkLst>
            <pc:docMk/>
            <pc:sldMasterMk cId="0" sldId="2147483704"/>
            <pc:sldLayoutMk cId="0" sldId="2147483678"/>
          </pc:sldLayoutMkLst>
        </pc:sldLayoutChg>
        <pc:sldLayoutChg chg="del">
          <pc:chgData name="Sanzgiri, Kush Abhijit" userId="3dfa9c37-1902-4e5e-ad6b-ceb6f6e12f29" providerId="ADAL" clId="{DD7E5AB7-2BE9-CB4A-A229-CF62AB8C4528}" dt="2023-11-27T17:57:50.783" v="827" actId="2696"/>
          <pc:sldLayoutMkLst>
            <pc:docMk/>
            <pc:sldMasterMk cId="0" sldId="2147483704"/>
            <pc:sldLayoutMk cId="0" sldId="2147483679"/>
          </pc:sldLayoutMkLst>
        </pc:sldLayoutChg>
        <pc:sldLayoutChg chg="del">
          <pc:chgData name="Sanzgiri, Kush Abhijit" userId="3dfa9c37-1902-4e5e-ad6b-ceb6f6e12f29" providerId="ADAL" clId="{DD7E5AB7-2BE9-CB4A-A229-CF62AB8C4528}" dt="2023-11-27T20:56:08.919" v="861" actId="2696"/>
          <pc:sldLayoutMkLst>
            <pc:docMk/>
            <pc:sldMasterMk cId="0" sldId="2147483704"/>
            <pc:sldLayoutMk cId="0" sldId="2147483681"/>
          </pc:sldLayoutMkLst>
        </pc:sldLayoutChg>
        <pc:sldLayoutChg chg="del">
          <pc:chgData name="Sanzgiri, Kush Abhijit" userId="3dfa9c37-1902-4e5e-ad6b-ceb6f6e12f29" providerId="ADAL" clId="{DD7E5AB7-2BE9-CB4A-A229-CF62AB8C4528}" dt="2023-11-27T20:56:09.655" v="863" actId="2696"/>
          <pc:sldLayoutMkLst>
            <pc:docMk/>
            <pc:sldMasterMk cId="0" sldId="2147483704"/>
            <pc:sldLayoutMk cId="0" sldId="2147483682"/>
          </pc:sldLayoutMkLst>
        </pc:sldLayoutChg>
        <pc:sldLayoutChg chg="del">
          <pc:chgData name="Sanzgiri, Kush Abhijit" userId="3dfa9c37-1902-4e5e-ad6b-ceb6f6e12f29" providerId="ADAL" clId="{DD7E5AB7-2BE9-CB4A-A229-CF62AB8C4528}" dt="2023-11-28T03:27:47.693" v="883" actId="2696"/>
          <pc:sldLayoutMkLst>
            <pc:docMk/>
            <pc:sldMasterMk cId="0" sldId="2147483704"/>
            <pc:sldLayoutMk cId="0" sldId="2147483683"/>
          </pc:sldLayoutMkLst>
        </pc:sldLayoutChg>
        <pc:sldLayoutChg chg="del">
          <pc:chgData name="Sanzgiri, Kush Abhijit" userId="3dfa9c37-1902-4e5e-ad6b-ceb6f6e12f29" providerId="ADAL" clId="{DD7E5AB7-2BE9-CB4A-A229-CF62AB8C4528}" dt="2023-11-28T03:43:24.641" v="997" actId="2696"/>
          <pc:sldLayoutMkLst>
            <pc:docMk/>
            <pc:sldMasterMk cId="0" sldId="2147483704"/>
            <pc:sldLayoutMk cId="0" sldId="2147483684"/>
          </pc:sldLayoutMkLst>
        </pc:sldLayoutChg>
        <pc:sldLayoutChg chg="del">
          <pc:chgData name="Sanzgiri, Kush Abhijit" userId="3dfa9c37-1902-4e5e-ad6b-ceb6f6e12f29" providerId="ADAL" clId="{DD7E5AB7-2BE9-CB4A-A229-CF62AB8C4528}" dt="2023-11-28T04:03:47.066" v="1085" actId="2696"/>
          <pc:sldLayoutMkLst>
            <pc:docMk/>
            <pc:sldMasterMk cId="0" sldId="2147483704"/>
            <pc:sldLayoutMk cId="0" sldId="2147483685"/>
          </pc:sldLayoutMkLst>
        </pc:sldLayoutChg>
        <pc:sldLayoutChg chg="del">
          <pc:chgData name="Sanzgiri, Kush Abhijit" userId="3dfa9c37-1902-4e5e-ad6b-ceb6f6e12f29" providerId="ADAL" clId="{DD7E5AB7-2BE9-CB4A-A229-CF62AB8C4528}" dt="2023-11-28T04:03:57.293" v="1091" actId="2696"/>
          <pc:sldLayoutMkLst>
            <pc:docMk/>
            <pc:sldMasterMk cId="0" sldId="2147483704"/>
            <pc:sldLayoutMk cId="0" sldId="2147483688"/>
          </pc:sldLayoutMkLst>
        </pc:sldLayoutChg>
        <pc:sldLayoutChg chg="del">
          <pc:chgData name="Sanzgiri, Kush Abhijit" userId="3dfa9c37-1902-4e5e-ad6b-ceb6f6e12f29" providerId="ADAL" clId="{DD7E5AB7-2BE9-CB4A-A229-CF62AB8C4528}" dt="2023-11-28T04:03:58.295" v="1093" actId="2696"/>
          <pc:sldLayoutMkLst>
            <pc:docMk/>
            <pc:sldMasterMk cId="0" sldId="2147483704"/>
            <pc:sldLayoutMk cId="0" sldId="2147483689"/>
          </pc:sldLayoutMkLst>
        </pc:sldLayoutChg>
        <pc:sldLayoutChg chg="del">
          <pc:chgData name="Sanzgiri, Kush Abhijit" userId="3dfa9c37-1902-4e5e-ad6b-ceb6f6e12f29" providerId="ADAL" clId="{DD7E5AB7-2BE9-CB4A-A229-CF62AB8C4528}" dt="2023-11-28T04:03:58.850" v="1095" actId="2696"/>
          <pc:sldLayoutMkLst>
            <pc:docMk/>
            <pc:sldMasterMk cId="0" sldId="2147483704"/>
            <pc:sldLayoutMk cId="0" sldId="2147483690"/>
          </pc:sldLayoutMkLst>
        </pc:sldLayoutChg>
        <pc:sldLayoutChg chg="del">
          <pc:chgData name="Sanzgiri, Kush Abhijit" userId="3dfa9c37-1902-4e5e-ad6b-ceb6f6e12f29" providerId="ADAL" clId="{DD7E5AB7-2BE9-CB4A-A229-CF62AB8C4528}" dt="2023-11-28T04:04:04.467" v="1099" actId="2696"/>
          <pc:sldLayoutMkLst>
            <pc:docMk/>
            <pc:sldMasterMk cId="0" sldId="2147483704"/>
            <pc:sldLayoutMk cId="0" sldId="2147483691"/>
          </pc:sldLayoutMkLst>
        </pc:sldLayoutChg>
        <pc:sldLayoutChg chg="del">
          <pc:chgData name="Sanzgiri, Kush Abhijit" userId="3dfa9c37-1902-4e5e-ad6b-ceb6f6e12f29" providerId="ADAL" clId="{DD7E5AB7-2BE9-CB4A-A229-CF62AB8C4528}" dt="2023-11-28T04:04:11.191" v="1104" actId="2696"/>
          <pc:sldLayoutMkLst>
            <pc:docMk/>
            <pc:sldMasterMk cId="0" sldId="2147483704"/>
            <pc:sldLayoutMk cId="0" sldId="2147483692"/>
          </pc:sldLayoutMkLst>
        </pc:sldLayoutChg>
        <pc:sldLayoutChg chg="del">
          <pc:chgData name="Sanzgiri, Kush Abhijit" userId="3dfa9c37-1902-4e5e-ad6b-ceb6f6e12f29" providerId="ADAL" clId="{DD7E5AB7-2BE9-CB4A-A229-CF62AB8C4528}" dt="2023-11-28T04:03:43.020" v="1080" actId="2696"/>
          <pc:sldLayoutMkLst>
            <pc:docMk/>
            <pc:sldMasterMk cId="0" sldId="2147483704"/>
            <pc:sldLayoutMk cId="0" sldId="2147483693"/>
          </pc:sldLayoutMkLst>
        </pc:sldLayoutChg>
        <pc:sldLayoutChg chg="del">
          <pc:chgData name="Sanzgiri, Kush Abhijit" userId="3dfa9c37-1902-4e5e-ad6b-ceb6f6e12f29" providerId="ADAL" clId="{DD7E5AB7-2BE9-CB4A-A229-CF62AB8C4528}" dt="2023-11-28T04:04:12.785" v="1106" actId="2696"/>
          <pc:sldLayoutMkLst>
            <pc:docMk/>
            <pc:sldMasterMk cId="0" sldId="2147483704"/>
            <pc:sldLayoutMk cId="0" sldId="2147483694"/>
          </pc:sldLayoutMkLst>
        </pc:sldLayoutChg>
        <pc:sldLayoutChg chg="del">
          <pc:chgData name="Sanzgiri, Kush Abhijit" userId="3dfa9c37-1902-4e5e-ad6b-ceb6f6e12f29" providerId="ADAL" clId="{DD7E5AB7-2BE9-CB4A-A229-CF62AB8C4528}" dt="2023-11-29T14:03:29.494" v="1310" actId="2696"/>
          <pc:sldLayoutMkLst>
            <pc:docMk/>
            <pc:sldMasterMk cId="0" sldId="2147483704"/>
            <pc:sldLayoutMk cId="0" sldId="2147483696"/>
          </pc:sldLayoutMkLst>
        </pc:sldLayoutChg>
        <pc:sldLayoutChg chg="del">
          <pc:chgData name="Sanzgiri, Kush Abhijit" userId="3dfa9c37-1902-4e5e-ad6b-ceb6f6e12f29" providerId="ADAL" clId="{DD7E5AB7-2BE9-CB4A-A229-CF62AB8C4528}" dt="2023-11-29T14:03:28.438" v="1308" actId="2696"/>
          <pc:sldLayoutMkLst>
            <pc:docMk/>
            <pc:sldMasterMk cId="0" sldId="2147483704"/>
            <pc:sldLayoutMk cId="0" sldId="2147483697"/>
          </pc:sldLayoutMkLst>
        </pc:sldLayoutChg>
      </pc:sldMasterChg>
      <pc:sldMasterChg chg="del delSldLayout">
        <pc:chgData name="Sanzgiri, Kush Abhijit" userId="3dfa9c37-1902-4e5e-ad6b-ceb6f6e12f29" providerId="ADAL" clId="{DD7E5AB7-2BE9-CB4A-A229-CF62AB8C4528}" dt="2023-11-28T13:52:10.927" v="1129" actId="2696"/>
        <pc:sldMasterMkLst>
          <pc:docMk/>
          <pc:sldMasterMk cId="0" sldId="2147483705"/>
        </pc:sldMasterMkLst>
        <pc:sldLayoutChg chg="del">
          <pc:chgData name="Sanzgiri, Kush Abhijit" userId="3dfa9c37-1902-4e5e-ad6b-ceb6f6e12f29" providerId="ADAL" clId="{DD7E5AB7-2BE9-CB4A-A229-CF62AB8C4528}" dt="2023-11-28T13:52:10.924" v="1127" actId="2696"/>
          <pc:sldLayoutMkLst>
            <pc:docMk/>
            <pc:sldMasterMk cId="0" sldId="2147483705"/>
            <pc:sldLayoutMk cId="0" sldId="2147483701"/>
          </pc:sldLayoutMkLst>
        </pc:sldLayoutChg>
        <pc:sldLayoutChg chg="del">
          <pc:chgData name="Sanzgiri, Kush Abhijit" userId="3dfa9c37-1902-4e5e-ad6b-ceb6f6e12f29" providerId="ADAL" clId="{DD7E5AB7-2BE9-CB4A-A229-CF62AB8C4528}" dt="2023-11-28T13:52:10.925" v="1128" actId="2696"/>
          <pc:sldLayoutMkLst>
            <pc:docMk/>
            <pc:sldMasterMk cId="0" sldId="2147483705"/>
            <pc:sldLayoutMk cId="0" sldId="2147483702"/>
          </pc:sldLayoutMkLst>
        </pc:sldLayoutChg>
      </pc:sldMasterChg>
      <pc:sldMasterChg chg="del delSldLayout">
        <pc:chgData name="Sanzgiri, Kush Abhijit" userId="3dfa9c37-1902-4e5e-ad6b-ceb6f6e12f29" providerId="ADAL" clId="{DD7E5AB7-2BE9-CB4A-A229-CF62AB8C4528}" dt="2023-11-29T14:03:26.742" v="1306" actId="2696"/>
        <pc:sldMasterMkLst>
          <pc:docMk/>
          <pc:sldMasterMk cId="0" sldId="2147483706"/>
        </pc:sldMasterMkLst>
        <pc:sldLayoutChg chg="del">
          <pc:chgData name="Sanzgiri, Kush Abhijit" userId="3dfa9c37-1902-4e5e-ad6b-ceb6f6e12f29" providerId="ADAL" clId="{DD7E5AB7-2BE9-CB4A-A229-CF62AB8C4528}" dt="2023-11-29T14:03:26.739" v="1305" actId="2696"/>
          <pc:sldLayoutMkLst>
            <pc:docMk/>
            <pc:sldMasterMk cId="0" sldId="2147483706"/>
            <pc:sldLayoutMk cId="0" sldId="2147483703"/>
          </pc:sldLayoutMkLst>
        </pc:sldLayoutChg>
      </pc:sldMasterChg>
    </pc:docChg>
  </pc:docChgLst>
  <pc:docChgLst>
    <pc:chgData name="Rathod, Rujuta Rajesh" userId="S::rxr210049@utdallas.edu::5b9bcfb8-40eb-4245-8b84-5705e75f3f7b" providerId="AD" clId="Web-{1F689E01-6EE2-4DA8-AD9D-14A760A9377A}"/>
    <pc:docChg chg="addSld modSld">
      <pc:chgData name="Rathod, Rujuta Rajesh" userId="S::rxr210049@utdallas.edu::5b9bcfb8-40eb-4245-8b84-5705e75f3f7b" providerId="AD" clId="Web-{1F689E01-6EE2-4DA8-AD9D-14A760A9377A}" dt="2023-11-29T08:16:09.624" v="43"/>
      <pc:docMkLst>
        <pc:docMk/>
      </pc:docMkLst>
      <pc:sldChg chg="modSp">
        <pc:chgData name="Rathod, Rujuta Rajesh" userId="S::rxr210049@utdallas.edu::5b9bcfb8-40eb-4245-8b84-5705e75f3f7b" providerId="AD" clId="Web-{1F689E01-6EE2-4DA8-AD9D-14A760A9377A}" dt="2023-11-29T08:15:19.046" v="41"/>
        <pc:sldMkLst>
          <pc:docMk/>
          <pc:sldMk cId="4008231186" sldId="299"/>
        </pc:sldMkLst>
        <pc:graphicFrameChg chg="mod modGraphic">
          <ac:chgData name="Rathod, Rujuta Rajesh" userId="S::rxr210049@utdallas.edu::5b9bcfb8-40eb-4245-8b84-5705e75f3f7b" providerId="AD" clId="Web-{1F689E01-6EE2-4DA8-AD9D-14A760A9377A}" dt="2023-11-29T08:15:19.046" v="41"/>
          <ac:graphicFrameMkLst>
            <pc:docMk/>
            <pc:sldMk cId="4008231186" sldId="299"/>
            <ac:graphicFrameMk id="1506" creationId="{00000000-0000-0000-0000-000000000000}"/>
          </ac:graphicFrameMkLst>
        </pc:graphicFrameChg>
      </pc:sldChg>
      <pc:sldChg chg="new">
        <pc:chgData name="Rathod, Rujuta Rajesh" userId="S::rxr210049@utdallas.edu::5b9bcfb8-40eb-4245-8b84-5705e75f3f7b" providerId="AD" clId="Web-{1F689E01-6EE2-4DA8-AD9D-14A760A9377A}" dt="2023-11-29T08:15:44.297" v="42"/>
        <pc:sldMkLst>
          <pc:docMk/>
          <pc:sldMk cId="2895903298" sldId="339"/>
        </pc:sldMkLst>
      </pc:sldChg>
      <pc:sldChg chg="add replId">
        <pc:chgData name="Rathod, Rujuta Rajesh" userId="S::rxr210049@utdallas.edu::5b9bcfb8-40eb-4245-8b84-5705e75f3f7b" providerId="AD" clId="Web-{1F689E01-6EE2-4DA8-AD9D-14A760A9377A}" dt="2023-11-29T08:16:09.624" v="43"/>
        <pc:sldMkLst>
          <pc:docMk/>
          <pc:sldMk cId="3962374998" sldId="340"/>
        </pc:sldMkLst>
      </pc:sldChg>
    </pc:docChg>
  </pc:docChgLst>
  <pc:docChgLst>
    <pc:chgData name="Venkatesan, Nitisha Sree" userId="S::nxv220065@utdallas.edu::2692a1d3-dd85-44f7-86a5-f516f3a2e91c" providerId="AD" clId="Web-{863066EB-FDDB-4C3E-A039-388AF7B8775F}"/>
    <pc:docChg chg="modSld">
      <pc:chgData name="Venkatesan, Nitisha Sree" userId="S::nxv220065@utdallas.edu::2692a1d3-dd85-44f7-86a5-f516f3a2e91c" providerId="AD" clId="Web-{863066EB-FDDB-4C3E-A039-388AF7B8775F}" dt="2023-11-29T19:27:16.603" v="271" actId="20577"/>
      <pc:docMkLst>
        <pc:docMk/>
      </pc:docMkLst>
      <pc:sldChg chg="modSp">
        <pc:chgData name="Venkatesan, Nitisha Sree" userId="S::nxv220065@utdallas.edu::2692a1d3-dd85-44f7-86a5-f516f3a2e91c" providerId="AD" clId="Web-{863066EB-FDDB-4C3E-A039-388AF7B8775F}" dt="2023-11-29T19:27:16.603" v="271" actId="20577"/>
        <pc:sldMkLst>
          <pc:docMk/>
          <pc:sldMk cId="0" sldId="297"/>
        </pc:sldMkLst>
        <pc:spChg chg="mod">
          <ac:chgData name="Venkatesan, Nitisha Sree" userId="S::nxv220065@utdallas.edu::2692a1d3-dd85-44f7-86a5-f516f3a2e91c" providerId="AD" clId="Web-{863066EB-FDDB-4C3E-A039-388AF7B8775F}" dt="2023-11-29T19:27:16.603" v="271" actId="20577"/>
          <ac:spMkLst>
            <pc:docMk/>
            <pc:sldMk cId="0" sldId="297"/>
            <ac:spMk id="1477" creationId="{00000000-0000-0000-0000-000000000000}"/>
          </ac:spMkLst>
        </pc:spChg>
      </pc:sldChg>
      <pc:sldChg chg="modSp">
        <pc:chgData name="Venkatesan, Nitisha Sree" userId="S::nxv220065@utdallas.edu::2692a1d3-dd85-44f7-86a5-f516f3a2e91c" providerId="AD" clId="Web-{863066EB-FDDB-4C3E-A039-388AF7B8775F}" dt="2023-11-29T19:25:53.866" v="260" actId="20577"/>
        <pc:sldMkLst>
          <pc:docMk/>
          <pc:sldMk cId="1208253995" sldId="338"/>
        </pc:sldMkLst>
        <pc:spChg chg="mod">
          <ac:chgData name="Venkatesan, Nitisha Sree" userId="S::nxv220065@utdallas.edu::2692a1d3-dd85-44f7-86a5-f516f3a2e91c" providerId="AD" clId="Web-{863066EB-FDDB-4C3E-A039-388AF7B8775F}" dt="2023-11-29T19:25:53.866" v="260" actId="20577"/>
          <ac:spMkLst>
            <pc:docMk/>
            <pc:sldMk cId="1208253995" sldId="338"/>
            <ac:spMk id="1477" creationId="{00000000-0000-0000-0000-000000000000}"/>
          </ac:spMkLst>
        </pc:spChg>
      </pc:sldChg>
      <pc:sldChg chg="modSp">
        <pc:chgData name="Venkatesan, Nitisha Sree" userId="S::nxv220065@utdallas.edu::2692a1d3-dd85-44f7-86a5-f516f3a2e91c" providerId="AD" clId="Web-{863066EB-FDDB-4C3E-A039-388AF7B8775F}" dt="2023-11-29T19:27:02.994" v="269" actId="20577"/>
        <pc:sldMkLst>
          <pc:docMk/>
          <pc:sldMk cId="3962374998" sldId="340"/>
        </pc:sldMkLst>
        <pc:spChg chg="mod">
          <ac:chgData name="Venkatesan, Nitisha Sree" userId="S::nxv220065@utdallas.edu::2692a1d3-dd85-44f7-86a5-f516f3a2e91c" providerId="AD" clId="Web-{863066EB-FDDB-4C3E-A039-388AF7B8775F}" dt="2023-11-29T19:27:02.994" v="269" actId="20577"/>
          <ac:spMkLst>
            <pc:docMk/>
            <pc:sldMk cId="3962374998" sldId="340"/>
            <ac:spMk id="1477" creationId="{00000000-0000-0000-0000-000000000000}"/>
          </ac:spMkLst>
        </pc:spChg>
      </pc:sldChg>
      <pc:sldChg chg="modSp">
        <pc:chgData name="Venkatesan, Nitisha Sree" userId="S::nxv220065@utdallas.edu::2692a1d3-dd85-44f7-86a5-f516f3a2e91c" providerId="AD" clId="Web-{863066EB-FDDB-4C3E-A039-388AF7B8775F}" dt="2023-11-29T19:27:09.103" v="270" actId="20577"/>
        <pc:sldMkLst>
          <pc:docMk/>
          <pc:sldMk cId="1680289218" sldId="342"/>
        </pc:sldMkLst>
        <pc:spChg chg="mod">
          <ac:chgData name="Venkatesan, Nitisha Sree" userId="S::nxv220065@utdallas.edu::2692a1d3-dd85-44f7-86a5-f516f3a2e91c" providerId="AD" clId="Web-{863066EB-FDDB-4C3E-A039-388AF7B8775F}" dt="2023-11-29T19:27:09.103" v="270" actId="20577"/>
          <ac:spMkLst>
            <pc:docMk/>
            <pc:sldMk cId="1680289218" sldId="342"/>
            <ac:spMk id="4" creationId="{18B983EC-AE2F-DDF1-562A-36317B94A151}"/>
          </ac:spMkLst>
        </pc:spChg>
      </pc:sldChg>
      <pc:sldChg chg="addSp modSp">
        <pc:chgData name="Venkatesan, Nitisha Sree" userId="S::nxv220065@utdallas.edu::2692a1d3-dd85-44f7-86a5-f516f3a2e91c" providerId="AD" clId="Web-{863066EB-FDDB-4C3E-A039-388AF7B8775F}" dt="2023-11-29T19:26:51.024" v="268" actId="20577"/>
        <pc:sldMkLst>
          <pc:docMk/>
          <pc:sldMk cId="2764769370" sldId="346"/>
        </pc:sldMkLst>
        <pc:spChg chg="mod">
          <ac:chgData name="Venkatesan, Nitisha Sree" userId="S::nxv220065@utdallas.edu::2692a1d3-dd85-44f7-86a5-f516f3a2e91c" providerId="AD" clId="Web-{863066EB-FDDB-4C3E-A039-388AF7B8775F}" dt="2023-11-29T19:26:46.774" v="265" actId="14100"/>
          <ac:spMkLst>
            <pc:docMk/>
            <pc:sldMk cId="2764769370" sldId="346"/>
            <ac:spMk id="1469" creationId="{00000000-0000-0000-0000-000000000000}"/>
          </ac:spMkLst>
        </pc:spChg>
        <pc:spChg chg="mod">
          <ac:chgData name="Venkatesan, Nitisha Sree" userId="S::nxv220065@utdallas.edu::2692a1d3-dd85-44f7-86a5-f516f3a2e91c" providerId="AD" clId="Web-{863066EB-FDDB-4C3E-A039-388AF7B8775F}" dt="2023-11-29T19:26:51.024" v="268" actId="20577"/>
          <ac:spMkLst>
            <pc:docMk/>
            <pc:sldMk cId="2764769370" sldId="346"/>
            <ac:spMk id="1477" creationId="{00000000-0000-0000-0000-000000000000}"/>
          </ac:spMkLst>
        </pc:spChg>
        <pc:picChg chg="add mod">
          <ac:chgData name="Venkatesan, Nitisha Sree" userId="S::nxv220065@utdallas.edu::2692a1d3-dd85-44f7-86a5-f516f3a2e91c" providerId="AD" clId="Web-{863066EB-FDDB-4C3E-A039-388AF7B8775F}" dt="2023-11-29T19:10:37.599" v="12" actId="14100"/>
          <ac:picMkLst>
            <pc:docMk/>
            <pc:sldMk cId="2764769370" sldId="346"/>
            <ac:picMk id="2" creationId="{2DDDEB3D-F2F6-1E70-CEA4-861902C7D4E2}"/>
          </ac:picMkLst>
        </pc:picChg>
        <pc:picChg chg="add mod">
          <ac:chgData name="Venkatesan, Nitisha Sree" userId="S::nxv220065@utdallas.edu::2692a1d3-dd85-44f7-86a5-f516f3a2e91c" providerId="AD" clId="Web-{863066EB-FDDB-4C3E-A039-388AF7B8775F}" dt="2023-11-29T19:10:49.474" v="14" actId="14100"/>
          <ac:picMkLst>
            <pc:docMk/>
            <pc:sldMk cId="2764769370" sldId="346"/>
            <ac:picMk id="3" creationId="{C7634994-588C-AB28-A2A8-811598957872}"/>
          </ac:picMkLst>
        </pc:picChg>
        <pc:picChg chg="add mod">
          <ac:chgData name="Venkatesan, Nitisha Sree" userId="S::nxv220065@utdallas.edu::2692a1d3-dd85-44f7-86a5-f516f3a2e91c" providerId="AD" clId="Web-{863066EB-FDDB-4C3E-A039-388AF7B8775F}" dt="2023-11-29T19:10:45.365" v="13" actId="1076"/>
          <ac:picMkLst>
            <pc:docMk/>
            <pc:sldMk cId="2764769370" sldId="346"/>
            <ac:picMk id="4" creationId="{6050053E-A2B3-B84A-6278-D577E426A9A0}"/>
          </ac:picMkLst>
        </pc:picChg>
      </pc:sldChg>
    </pc:docChg>
  </pc:docChgLst>
  <pc:docChgLst>
    <pc:chgData name="Vayalpati, Kovid Reddy" userId="S::kxv220038@utdallas.edu::3bfd5b68-a512-4f60-a9ff-a433f64d2b7f" providerId="AD" clId="Web-{D406BB71-9947-408B-B921-D2302F50062B}"/>
    <pc:docChg chg="delSld modSld">
      <pc:chgData name="Vayalpati, Kovid Reddy" userId="S::kxv220038@utdallas.edu::3bfd5b68-a512-4f60-a9ff-a433f64d2b7f" providerId="AD" clId="Web-{D406BB71-9947-408B-B921-D2302F50062B}" dt="2023-11-29T20:03:18.403" v="307" actId="20577"/>
      <pc:docMkLst>
        <pc:docMk/>
      </pc:docMkLst>
      <pc:sldChg chg="addSp modSp">
        <pc:chgData name="Vayalpati, Kovid Reddy" userId="S::kxv220038@utdallas.edu::3bfd5b68-a512-4f60-a9ff-a433f64d2b7f" providerId="AD" clId="Web-{D406BB71-9947-408B-B921-D2302F50062B}" dt="2023-11-29T20:03:18.403" v="307" actId="20577"/>
        <pc:sldMkLst>
          <pc:docMk/>
          <pc:sldMk cId="3125003942" sldId="348"/>
        </pc:sldMkLst>
        <pc:spChg chg="mod">
          <ac:chgData name="Vayalpati, Kovid Reddy" userId="S::kxv220038@utdallas.edu::3bfd5b68-a512-4f60-a9ff-a433f64d2b7f" providerId="AD" clId="Web-{D406BB71-9947-408B-B921-D2302F50062B}" dt="2023-11-29T20:03:18.403" v="307" actId="20577"/>
          <ac:spMkLst>
            <pc:docMk/>
            <pc:sldMk cId="3125003942" sldId="348"/>
            <ac:spMk id="1477" creationId="{00000000-0000-0000-0000-000000000000}"/>
          </ac:spMkLst>
        </pc:spChg>
        <pc:picChg chg="add mod">
          <ac:chgData name="Vayalpati, Kovid Reddy" userId="S::kxv220038@utdallas.edu::3bfd5b68-a512-4f60-a9ff-a433f64d2b7f" providerId="AD" clId="Web-{D406BB71-9947-408B-B921-D2302F50062B}" dt="2023-11-29T19:33:21.472" v="181" actId="1076"/>
          <ac:picMkLst>
            <pc:docMk/>
            <pc:sldMk cId="3125003942" sldId="348"/>
            <ac:picMk id="2" creationId="{33F43145-783F-D920-6BED-AF0752C51C3F}"/>
          </ac:picMkLst>
        </pc:picChg>
        <pc:picChg chg="add mod">
          <ac:chgData name="Vayalpati, Kovid Reddy" userId="S::kxv220038@utdallas.edu::3bfd5b68-a512-4f60-a9ff-a433f64d2b7f" providerId="AD" clId="Web-{D406BB71-9947-408B-B921-D2302F50062B}" dt="2023-11-29T19:36:31.745" v="187" actId="14100"/>
          <ac:picMkLst>
            <pc:docMk/>
            <pc:sldMk cId="3125003942" sldId="348"/>
            <ac:picMk id="3" creationId="{0DE41EAC-B572-B7F3-8F4D-669F9B1B390A}"/>
          </ac:picMkLst>
        </pc:picChg>
      </pc:sldChg>
      <pc:sldChg chg="del">
        <pc:chgData name="Vayalpati, Kovid Reddy" userId="S::kxv220038@utdallas.edu::3bfd5b68-a512-4f60-a9ff-a433f64d2b7f" providerId="AD" clId="Web-{D406BB71-9947-408B-B921-D2302F50062B}" dt="2023-11-29T19:36:58.715" v="188"/>
        <pc:sldMkLst>
          <pc:docMk/>
          <pc:sldMk cId="3340920508" sldId="349"/>
        </pc:sldMkLst>
      </pc:sldChg>
      <pc:sldChg chg="addSp delSp modSp">
        <pc:chgData name="Vayalpati, Kovid Reddy" userId="S::kxv220038@utdallas.edu::3bfd5b68-a512-4f60-a9ff-a433f64d2b7f" providerId="AD" clId="Web-{D406BB71-9947-408B-B921-D2302F50062B}" dt="2023-11-29T19:28:09.069" v="176" actId="20577"/>
        <pc:sldMkLst>
          <pc:docMk/>
          <pc:sldMk cId="50099721" sldId="352"/>
        </pc:sldMkLst>
        <pc:spChg chg="mod">
          <ac:chgData name="Vayalpati, Kovid Reddy" userId="S::kxv220038@utdallas.edu::3bfd5b68-a512-4f60-a9ff-a433f64d2b7f" providerId="AD" clId="Web-{D406BB71-9947-408B-B921-D2302F50062B}" dt="2023-11-29T19:28:09.069" v="176" actId="20577"/>
          <ac:spMkLst>
            <pc:docMk/>
            <pc:sldMk cId="50099721" sldId="352"/>
            <ac:spMk id="1477" creationId="{00000000-0000-0000-0000-000000000000}"/>
          </ac:spMkLst>
        </pc:spChg>
        <pc:picChg chg="add del mod">
          <ac:chgData name="Vayalpati, Kovid Reddy" userId="S::kxv220038@utdallas.edu::3bfd5b68-a512-4f60-a9ff-a433f64d2b7f" providerId="AD" clId="Web-{D406BB71-9947-408B-B921-D2302F50062B}" dt="2023-11-29T19:12:15.030" v="3"/>
          <ac:picMkLst>
            <pc:docMk/>
            <pc:sldMk cId="50099721" sldId="352"/>
            <ac:picMk id="2" creationId="{0F688334-7E13-8297-5A81-607B4F8684D4}"/>
          </ac:picMkLst>
        </pc:picChg>
        <pc:picChg chg="add del mod">
          <ac:chgData name="Vayalpati, Kovid Reddy" userId="S::kxv220038@utdallas.edu::3bfd5b68-a512-4f60-a9ff-a433f64d2b7f" providerId="AD" clId="Web-{D406BB71-9947-408B-B921-D2302F50062B}" dt="2023-11-29T19:12:39.875" v="9"/>
          <ac:picMkLst>
            <pc:docMk/>
            <pc:sldMk cId="50099721" sldId="352"/>
            <ac:picMk id="3" creationId="{4411559A-3A71-1021-E6E9-305D8B2B969E}"/>
          </ac:picMkLst>
        </pc:picChg>
        <pc:picChg chg="add del mod">
          <ac:chgData name="Vayalpati, Kovid Reddy" userId="S::kxv220038@utdallas.edu::3bfd5b68-a512-4f60-a9ff-a433f64d2b7f" providerId="AD" clId="Web-{D406BB71-9947-408B-B921-D2302F50062B}" dt="2023-11-29T19:13:51.097" v="11"/>
          <ac:picMkLst>
            <pc:docMk/>
            <pc:sldMk cId="50099721" sldId="352"/>
            <ac:picMk id="4" creationId="{2E146203-68EE-E952-B8D9-278DD0002A57}"/>
          </ac:picMkLst>
        </pc:picChg>
        <pc:picChg chg="add mod">
          <ac:chgData name="Vayalpati, Kovid Reddy" userId="S::kxv220038@utdallas.edu::3bfd5b68-a512-4f60-a9ff-a433f64d2b7f" providerId="AD" clId="Web-{D406BB71-9947-408B-B921-D2302F50062B}" dt="2023-11-29T19:14:37.411" v="17" actId="14100"/>
          <ac:picMkLst>
            <pc:docMk/>
            <pc:sldMk cId="50099721" sldId="352"/>
            <ac:picMk id="5" creationId="{9676F21D-DA35-78A9-8D8B-CAC60BA0916E}"/>
          </ac:picMkLst>
        </pc:picChg>
        <pc:picChg chg="add mod">
          <ac:chgData name="Vayalpati, Kovid Reddy" userId="S::kxv220038@utdallas.edu::3bfd5b68-a512-4f60-a9ff-a433f64d2b7f" providerId="AD" clId="Web-{D406BB71-9947-408B-B921-D2302F50062B}" dt="2023-11-29T19:19:53.674" v="22" actId="1076"/>
          <ac:picMkLst>
            <pc:docMk/>
            <pc:sldMk cId="50099721" sldId="352"/>
            <ac:picMk id="6" creationId="{5F2D8758-91E8-6AA7-D93A-0B4C37E7E3FE}"/>
          </ac:picMkLst>
        </pc:picChg>
      </pc:sldChg>
    </pc:docChg>
  </pc:docChgLst>
  <pc:docChgLst>
    <pc:chgData name="Rathod, Rujuta Rajesh" userId="S::rxr210049@utdallas.edu::5b9bcfb8-40eb-4245-8b84-5705e75f3f7b" providerId="AD" clId="Web-{26F23E22-3E84-44E4-B48A-A639C9B42E39}"/>
    <pc:docChg chg="addSld delSld modSld">
      <pc:chgData name="Rathod, Rujuta Rajesh" userId="S::rxr210049@utdallas.edu::5b9bcfb8-40eb-4245-8b84-5705e75f3f7b" providerId="AD" clId="Web-{26F23E22-3E84-44E4-B48A-A639C9B42E39}" dt="2023-11-29T08:47:11.212" v="1013" actId="14100"/>
      <pc:docMkLst>
        <pc:docMk/>
      </pc:docMkLst>
      <pc:sldChg chg="addSp modSp">
        <pc:chgData name="Rathod, Rujuta Rajesh" userId="S::rxr210049@utdallas.edu::5b9bcfb8-40eb-4245-8b84-5705e75f3f7b" providerId="AD" clId="Web-{26F23E22-3E84-44E4-B48A-A639C9B42E39}" dt="2023-11-29T08:38:53.368" v="726" actId="20577"/>
        <pc:sldMkLst>
          <pc:docMk/>
          <pc:sldMk cId="3962374998" sldId="340"/>
        </pc:sldMkLst>
        <pc:spChg chg="mod">
          <ac:chgData name="Rathod, Rujuta Rajesh" userId="S::rxr210049@utdallas.edu::5b9bcfb8-40eb-4245-8b84-5705e75f3f7b" providerId="AD" clId="Web-{26F23E22-3E84-44E4-B48A-A639C9B42E39}" dt="2023-11-29T08:33:47.667" v="339" actId="14100"/>
          <ac:spMkLst>
            <pc:docMk/>
            <pc:sldMk cId="3962374998" sldId="340"/>
            <ac:spMk id="1469" creationId="{00000000-0000-0000-0000-000000000000}"/>
          </ac:spMkLst>
        </pc:spChg>
        <pc:spChg chg="mod">
          <ac:chgData name="Rathod, Rujuta Rajesh" userId="S::rxr210049@utdallas.edu::5b9bcfb8-40eb-4245-8b84-5705e75f3f7b" providerId="AD" clId="Web-{26F23E22-3E84-44E4-B48A-A639C9B42E39}" dt="2023-11-29T08:38:53.368" v="726" actId="20577"/>
          <ac:spMkLst>
            <pc:docMk/>
            <pc:sldMk cId="3962374998" sldId="340"/>
            <ac:spMk id="1477" creationId="{00000000-0000-0000-0000-000000000000}"/>
          </ac:spMkLst>
        </pc:spChg>
        <pc:spChg chg="mod">
          <ac:chgData name="Rathod, Rujuta Rajesh" userId="S::rxr210049@utdallas.edu::5b9bcfb8-40eb-4245-8b84-5705e75f3f7b" providerId="AD" clId="Web-{26F23E22-3E84-44E4-B48A-A639C9B42E39}" dt="2023-11-29T08:34:56.780" v="341" actId="14100"/>
          <ac:spMkLst>
            <pc:docMk/>
            <pc:sldMk cId="3962374998" sldId="340"/>
            <ac:spMk id="1486" creationId="{00000000-0000-0000-0000-000000000000}"/>
          </ac:spMkLst>
        </pc:spChg>
        <pc:picChg chg="add mod">
          <ac:chgData name="Rathod, Rujuta Rajesh" userId="S::rxr210049@utdallas.edu::5b9bcfb8-40eb-4245-8b84-5705e75f3f7b" providerId="AD" clId="Web-{26F23E22-3E84-44E4-B48A-A639C9B42E39}" dt="2023-11-29T08:22:45.255" v="7" actId="14100"/>
          <ac:picMkLst>
            <pc:docMk/>
            <pc:sldMk cId="3962374998" sldId="340"/>
            <ac:picMk id="2" creationId="{143B7B66-0560-BA78-174A-41FAB33C40FC}"/>
          </ac:picMkLst>
        </pc:picChg>
      </pc:sldChg>
      <pc:sldChg chg="new del">
        <pc:chgData name="Rathod, Rujuta Rajesh" userId="S::rxr210049@utdallas.edu::5b9bcfb8-40eb-4245-8b84-5705e75f3f7b" providerId="AD" clId="Web-{26F23E22-3E84-44E4-B48A-A639C9B42E39}" dt="2023-11-29T08:35:18.702" v="344"/>
        <pc:sldMkLst>
          <pc:docMk/>
          <pc:sldMk cId="2981961392" sldId="341"/>
        </pc:sldMkLst>
      </pc:sldChg>
      <pc:sldChg chg="addSp delSp modSp add replId">
        <pc:chgData name="Rathod, Rujuta Rajesh" userId="S::rxr210049@utdallas.edu::5b9bcfb8-40eb-4245-8b84-5705e75f3f7b" providerId="AD" clId="Web-{26F23E22-3E84-44E4-B48A-A639C9B42E39}" dt="2023-11-29T08:47:11.212" v="1013" actId="14100"/>
        <pc:sldMkLst>
          <pc:docMk/>
          <pc:sldMk cId="1680289218" sldId="342"/>
        </pc:sldMkLst>
        <pc:spChg chg="mod">
          <ac:chgData name="Rathod, Rujuta Rajesh" userId="S::rxr210049@utdallas.edu::5b9bcfb8-40eb-4245-8b84-5705e75f3f7b" providerId="AD" clId="Web-{26F23E22-3E84-44E4-B48A-A639C9B42E39}" dt="2023-11-29T08:46:55.477" v="1011" actId="1076"/>
          <ac:spMkLst>
            <pc:docMk/>
            <pc:sldMk cId="1680289218" sldId="342"/>
            <ac:spMk id="1469" creationId="{00000000-0000-0000-0000-000000000000}"/>
          </ac:spMkLst>
        </pc:spChg>
        <pc:spChg chg="mod">
          <ac:chgData name="Rathod, Rujuta Rajesh" userId="S::rxr210049@utdallas.edu::5b9bcfb8-40eb-4245-8b84-5705e75f3f7b" providerId="AD" clId="Web-{26F23E22-3E84-44E4-B48A-A639C9B42E39}" dt="2023-11-29T08:35:43.157" v="354" actId="20577"/>
          <ac:spMkLst>
            <pc:docMk/>
            <pc:sldMk cId="1680289218" sldId="342"/>
            <ac:spMk id="1471" creationId="{00000000-0000-0000-0000-000000000000}"/>
          </ac:spMkLst>
        </pc:spChg>
        <pc:spChg chg="mod">
          <ac:chgData name="Rathod, Rujuta Rajesh" userId="S::rxr210049@utdallas.edu::5b9bcfb8-40eb-4245-8b84-5705e75f3f7b" providerId="AD" clId="Web-{26F23E22-3E84-44E4-B48A-A639C9B42E39}" dt="2023-11-29T08:47:01.165" v="1012" actId="14100"/>
          <ac:spMkLst>
            <pc:docMk/>
            <pc:sldMk cId="1680289218" sldId="342"/>
            <ac:spMk id="1477" creationId="{00000000-0000-0000-0000-000000000000}"/>
          </ac:spMkLst>
        </pc:spChg>
        <pc:picChg chg="del">
          <ac:chgData name="Rathod, Rujuta Rajesh" userId="S::rxr210049@utdallas.edu::5b9bcfb8-40eb-4245-8b84-5705e75f3f7b" providerId="AD" clId="Web-{26F23E22-3E84-44E4-B48A-A639C9B42E39}" dt="2023-11-29T08:35:47.297" v="355"/>
          <ac:picMkLst>
            <pc:docMk/>
            <pc:sldMk cId="1680289218" sldId="342"/>
            <ac:picMk id="2" creationId="{143B7B66-0560-BA78-174A-41FAB33C40FC}"/>
          </ac:picMkLst>
        </pc:picChg>
        <pc:picChg chg="add mod">
          <ac:chgData name="Rathod, Rujuta Rajesh" userId="S::rxr210049@utdallas.edu::5b9bcfb8-40eb-4245-8b84-5705e75f3f7b" providerId="AD" clId="Web-{26F23E22-3E84-44E4-B48A-A639C9B42E39}" dt="2023-11-29T08:47:11.212" v="1013" actId="14100"/>
          <ac:picMkLst>
            <pc:docMk/>
            <pc:sldMk cId="1680289218" sldId="342"/>
            <ac:picMk id="3" creationId="{6FCB3E32-5928-54FB-C44D-72169E1EA8F6}"/>
          </ac:picMkLst>
        </pc:picChg>
      </pc:sldChg>
    </pc:docChg>
  </pc:docChgLst>
  <pc:docChgLst>
    <pc:chgData name="Rathod, Rujuta Rajesh" userId="S::rxr210049@utdallas.edu::5b9bcfb8-40eb-4245-8b84-5705e75f3f7b" providerId="AD" clId="Web-{0F456476-BB5F-49D3-902C-C0A24972F357}"/>
    <pc:docChg chg="modSld">
      <pc:chgData name="Rathod, Rujuta Rajesh" userId="S::rxr210049@utdallas.edu::5b9bcfb8-40eb-4245-8b84-5705e75f3f7b" providerId="AD" clId="Web-{0F456476-BB5F-49D3-902C-C0A24972F357}" dt="2023-11-29T20:12:34.123" v="350" actId="20577"/>
      <pc:docMkLst>
        <pc:docMk/>
      </pc:docMkLst>
      <pc:sldChg chg="modSp">
        <pc:chgData name="Rathod, Rujuta Rajesh" userId="S::rxr210049@utdallas.edu::5b9bcfb8-40eb-4245-8b84-5705e75f3f7b" providerId="AD" clId="Web-{0F456476-BB5F-49D3-902C-C0A24972F357}" dt="2023-11-29T20:12:34.123" v="350" actId="20577"/>
        <pc:sldMkLst>
          <pc:docMk/>
          <pc:sldMk cId="4061673460" sldId="344"/>
        </pc:sldMkLst>
        <pc:spChg chg="mod">
          <ac:chgData name="Rathod, Rujuta Rajesh" userId="S::rxr210049@utdallas.edu::5b9bcfb8-40eb-4245-8b84-5705e75f3f7b" providerId="AD" clId="Web-{0F456476-BB5F-49D3-902C-C0A24972F357}" dt="2023-11-29T20:12:34.123" v="350" actId="20577"/>
          <ac:spMkLst>
            <pc:docMk/>
            <pc:sldMk cId="4061673460" sldId="344"/>
            <ac:spMk id="1477"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33956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26452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6637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2450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88568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1640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0"/>
        <p:cNvGrpSpPr/>
        <p:nvPr/>
      </p:nvGrpSpPr>
      <p:grpSpPr>
        <a:xfrm>
          <a:off x="0" y="0"/>
          <a:ext cx="0" cy="0"/>
          <a:chOff x="0" y="0"/>
          <a:chExt cx="0" cy="0"/>
        </a:xfrm>
      </p:grpSpPr>
      <p:sp>
        <p:nvSpPr>
          <p:cNvPr id="2141" name="Google Shape;2141;g778ed86e25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2" name="Google Shape;2142;g778ed86e25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2"/>
        <p:cNvGrpSpPr/>
        <p:nvPr/>
      </p:nvGrpSpPr>
      <p:grpSpPr>
        <a:xfrm>
          <a:off x="0" y="0"/>
          <a:ext cx="0" cy="0"/>
          <a:chOff x="0" y="0"/>
          <a:chExt cx="0" cy="0"/>
        </a:xfrm>
      </p:grpSpPr>
      <p:sp>
        <p:nvSpPr>
          <p:cNvPr id="2163" name="Google Shape;2163;gba892fbc7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4" name="Google Shape;2164;gba892fbc7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7"/>
        <p:cNvGrpSpPr/>
        <p:nvPr/>
      </p:nvGrpSpPr>
      <p:grpSpPr>
        <a:xfrm>
          <a:off x="0" y="0"/>
          <a:ext cx="0" cy="0"/>
          <a:chOff x="0" y="0"/>
          <a:chExt cx="0" cy="0"/>
        </a:xfrm>
      </p:grpSpPr>
      <p:sp>
        <p:nvSpPr>
          <p:cNvPr id="2568" name="Google Shape;2568;gbac467597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9" name="Google Shape;2569;gbac467597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0208a148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80208a148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7541f9f16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7541f9f16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bac467597a_0_8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bac467597a_0_8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bac467597a_0_1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bac467597a_0_1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80208a148f_3_15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80208a148f_3_15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457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0794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80208a148f_3_15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80208a148f_3_15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9395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2100"/>
            <a:ext cx="4132500" cy="1702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4700"/>
              <a:buNone/>
              <a:defRPr sz="4700"/>
            </a:lvl1pPr>
            <a:lvl2pPr lvl="1">
              <a:lnSpc>
                <a:spcPct val="80000"/>
              </a:lnSpc>
              <a:spcBef>
                <a:spcPts val="0"/>
              </a:spcBef>
              <a:spcAft>
                <a:spcPts val="0"/>
              </a:spcAft>
              <a:buSzPts val="5200"/>
              <a:buNone/>
              <a:defRPr sz="5200"/>
            </a:lvl2pPr>
            <a:lvl3pPr lvl="2">
              <a:lnSpc>
                <a:spcPct val="80000"/>
              </a:lnSpc>
              <a:spcBef>
                <a:spcPts val="0"/>
              </a:spcBef>
              <a:spcAft>
                <a:spcPts val="0"/>
              </a:spcAft>
              <a:buSzPts val="5200"/>
              <a:buNone/>
              <a:defRPr sz="5200"/>
            </a:lvl3pPr>
            <a:lvl4pPr lvl="3">
              <a:lnSpc>
                <a:spcPct val="80000"/>
              </a:lnSpc>
              <a:spcBef>
                <a:spcPts val="0"/>
              </a:spcBef>
              <a:spcAft>
                <a:spcPts val="0"/>
              </a:spcAft>
              <a:buSzPts val="5200"/>
              <a:buNone/>
              <a:defRPr sz="5200"/>
            </a:lvl4pPr>
            <a:lvl5pPr lvl="4">
              <a:lnSpc>
                <a:spcPct val="80000"/>
              </a:lnSpc>
              <a:spcBef>
                <a:spcPts val="0"/>
              </a:spcBef>
              <a:spcAft>
                <a:spcPts val="0"/>
              </a:spcAft>
              <a:buSzPts val="5200"/>
              <a:buNone/>
              <a:defRPr sz="5200"/>
            </a:lvl5pPr>
            <a:lvl6pPr lvl="5">
              <a:lnSpc>
                <a:spcPct val="80000"/>
              </a:lnSpc>
              <a:spcBef>
                <a:spcPts val="0"/>
              </a:spcBef>
              <a:spcAft>
                <a:spcPts val="0"/>
              </a:spcAft>
              <a:buSzPts val="5200"/>
              <a:buNone/>
              <a:defRPr sz="5200"/>
            </a:lvl6pPr>
            <a:lvl7pPr lvl="6">
              <a:lnSpc>
                <a:spcPct val="80000"/>
              </a:lnSpc>
              <a:spcBef>
                <a:spcPts val="0"/>
              </a:spcBef>
              <a:spcAft>
                <a:spcPts val="0"/>
              </a:spcAft>
              <a:buSzPts val="5200"/>
              <a:buNone/>
              <a:defRPr sz="5200"/>
            </a:lvl7pPr>
            <a:lvl8pPr lvl="7">
              <a:lnSpc>
                <a:spcPct val="80000"/>
              </a:lnSpc>
              <a:spcBef>
                <a:spcPts val="0"/>
              </a:spcBef>
              <a:spcAft>
                <a:spcPts val="0"/>
              </a:spcAft>
              <a:buSzPts val="5200"/>
              <a:buNone/>
              <a:defRPr sz="5200"/>
            </a:lvl8pPr>
            <a:lvl9pPr lvl="8">
              <a:lnSpc>
                <a:spcPct val="8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3198800"/>
            <a:ext cx="30105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None/>
              <a:defRPr/>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ONLY_2">
    <p:spTree>
      <p:nvGrpSpPr>
        <p:cNvPr id="1" name="Shape 490"/>
        <p:cNvGrpSpPr/>
        <p:nvPr/>
      </p:nvGrpSpPr>
      <p:grpSpPr>
        <a:xfrm>
          <a:off x="0" y="0"/>
          <a:ext cx="0" cy="0"/>
          <a:chOff x="0" y="0"/>
          <a:chExt cx="0" cy="0"/>
        </a:xfrm>
      </p:grpSpPr>
      <p:sp>
        <p:nvSpPr>
          <p:cNvPr id="491" name="Google Shape;491;p52"/>
          <p:cNvSpPr/>
          <p:nvPr/>
        </p:nvSpPr>
        <p:spPr>
          <a:xfrm>
            <a:off x="-35725" y="1188750"/>
            <a:ext cx="9179700" cy="3954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2"/>
          <p:cNvSpPr/>
          <p:nvPr/>
        </p:nvSpPr>
        <p:spPr>
          <a:xfrm>
            <a:off x="-1484750" y="4745950"/>
            <a:ext cx="6600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 name="Google Shape;493;p52"/>
          <p:cNvGrpSpPr/>
          <p:nvPr/>
        </p:nvGrpSpPr>
        <p:grpSpPr>
          <a:xfrm>
            <a:off x="8493652" y="628633"/>
            <a:ext cx="1585217" cy="715313"/>
            <a:chOff x="8138310" y="3811875"/>
            <a:chExt cx="1584900" cy="715313"/>
          </a:xfrm>
        </p:grpSpPr>
        <p:sp>
          <p:nvSpPr>
            <p:cNvPr id="494" name="Google Shape;494;p52"/>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ONE_COLUMN_TEXT_1">
    <p:spTree>
      <p:nvGrpSpPr>
        <p:cNvPr id="1" name="Shape 496"/>
        <p:cNvGrpSpPr/>
        <p:nvPr/>
      </p:nvGrpSpPr>
      <p:grpSpPr>
        <a:xfrm>
          <a:off x="0" y="0"/>
          <a:ext cx="0" cy="0"/>
          <a:chOff x="0" y="0"/>
          <a:chExt cx="0" cy="0"/>
        </a:xfrm>
      </p:grpSpPr>
      <p:sp>
        <p:nvSpPr>
          <p:cNvPr id="497" name="Google Shape;497;p53"/>
          <p:cNvSpPr/>
          <p:nvPr/>
        </p:nvSpPr>
        <p:spPr>
          <a:xfrm>
            <a:off x="-7475" y="-14750"/>
            <a:ext cx="8039100" cy="515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53"/>
          <p:cNvGrpSpPr/>
          <p:nvPr/>
        </p:nvGrpSpPr>
        <p:grpSpPr>
          <a:xfrm>
            <a:off x="7246413" y="3811888"/>
            <a:ext cx="1585217" cy="715313"/>
            <a:chOff x="8138310" y="3811875"/>
            <a:chExt cx="1584900" cy="715313"/>
          </a:xfrm>
        </p:grpSpPr>
        <p:sp>
          <p:nvSpPr>
            <p:cNvPr id="499" name="Google Shape;499;p53"/>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3"/>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APTION_ONLY_1">
    <p:bg>
      <p:bgPr>
        <a:solidFill>
          <a:schemeClr val="accent1"/>
        </a:solidFill>
        <a:effectLst/>
      </p:bgPr>
    </p:bg>
    <p:spTree>
      <p:nvGrpSpPr>
        <p:cNvPr id="1" name="Shape 501"/>
        <p:cNvGrpSpPr/>
        <p:nvPr/>
      </p:nvGrpSpPr>
      <p:grpSpPr>
        <a:xfrm>
          <a:off x="0" y="0"/>
          <a:ext cx="0" cy="0"/>
          <a:chOff x="0" y="0"/>
          <a:chExt cx="0" cy="0"/>
        </a:xfrm>
      </p:grpSpPr>
      <p:grpSp>
        <p:nvGrpSpPr>
          <p:cNvPr id="502" name="Google Shape;502;p54"/>
          <p:cNvGrpSpPr/>
          <p:nvPr/>
        </p:nvGrpSpPr>
        <p:grpSpPr>
          <a:xfrm>
            <a:off x="8659088" y="1351588"/>
            <a:ext cx="1585217" cy="715313"/>
            <a:chOff x="8138310" y="3811875"/>
            <a:chExt cx="1584900" cy="715313"/>
          </a:xfrm>
        </p:grpSpPr>
        <p:sp>
          <p:nvSpPr>
            <p:cNvPr id="503" name="Google Shape;503;p54"/>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54"/>
          <p:cNvGrpSpPr/>
          <p:nvPr/>
        </p:nvGrpSpPr>
        <p:grpSpPr>
          <a:xfrm>
            <a:off x="-899806" y="3654688"/>
            <a:ext cx="1585217" cy="715313"/>
            <a:chOff x="8138310" y="3811875"/>
            <a:chExt cx="1584900" cy="715313"/>
          </a:xfrm>
        </p:grpSpPr>
        <p:sp>
          <p:nvSpPr>
            <p:cNvPr id="506" name="Google Shape;506;p54"/>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4"/>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p:nvPr/>
        </p:nvSpPr>
        <p:spPr>
          <a:xfrm flipH="1">
            <a:off x="4858500" y="-11450"/>
            <a:ext cx="4285500" cy="518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txBox="1">
            <a:spLocks noGrp="1"/>
          </p:cNvSpPr>
          <p:nvPr>
            <p:ph type="title"/>
          </p:nvPr>
        </p:nvSpPr>
        <p:spPr>
          <a:xfrm>
            <a:off x="5195300" y="2311375"/>
            <a:ext cx="27585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195300" y="1414171"/>
            <a:ext cx="2593200" cy="9921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5" name="Google Shape;15;p3"/>
          <p:cNvSpPr txBox="1">
            <a:spLocks noGrp="1"/>
          </p:cNvSpPr>
          <p:nvPr>
            <p:ph type="subTitle" idx="1"/>
          </p:nvPr>
        </p:nvSpPr>
        <p:spPr>
          <a:xfrm>
            <a:off x="5195300" y="3048124"/>
            <a:ext cx="3030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p:nvPr/>
        </p:nvSpPr>
        <p:spPr>
          <a:xfrm>
            <a:off x="-7475" y="-14750"/>
            <a:ext cx="80391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7"/>
          <p:cNvGrpSpPr/>
          <p:nvPr/>
        </p:nvGrpSpPr>
        <p:grpSpPr>
          <a:xfrm>
            <a:off x="7246413" y="3811888"/>
            <a:ext cx="1585217" cy="715313"/>
            <a:chOff x="8138310" y="3811875"/>
            <a:chExt cx="1584900" cy="715313"/>
          </a:xfrm>
        </p:grpSpPr>
        <p:sp>
          <p:nvSpPr>
            <p:cNvPr id="36" name="Google Shape;36;p7"/>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7"/>
          <p:cNvSpPr txBox="1">
            <a:spLocks noGrp="1"/>
          </p:cNvSpPr>
          <p:nvPr>
            <p:ph type="body" idx="1"/>
          </p:nvPr>
        </p:nvSpPr>
        <p:spPr>
          <a:xfrm>
            <a:off x="990475" y="1907450"/>
            <a:ext cx="2116500" cy="19032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4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sp>
        <p:nvSpPr>
          <p:cNvPr id="39" name="Google Shape;39;p7"/>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4">
  <p:cSld name="TITLE_AND_BODY_1_1_2">
    <p:spTree>
      <p:nvGrpSpPr>
        <p:cNvPr id="1" name="Shape 251"/>
        <p:cNvGrpSpPr/>
        <p:nvPr/>
      </p:nvGrpSpPr>
      <p:grpSpPr>
        <a:xfrm>
          <a:off x="0" y="0"/>
          <a:ext cx="0" cy="0"/>
          <a:chOff x="0" y="0"/>
          <a:chExt cx="0" cy="0"/>
        </a:xfrm>
      </p:grpSpPr>
      <p:sp>
        <p:nvSpPr>
          <p:cNvPr id="252" name="Google Shape;252;p29"/>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3" name="Google Shape;253;p29"/>
          <p:cNvSpPr txBox="1">
            <a:spLocks noGrp="1"/>
          </p:cNvSpPr>
          <p:nvPr>
            <p:ph type="ctrTitle" idx="2"/>
          </p:nvPr>
        </p:nvSpPr>
        <p:spPr>
          <a:xfrm>
            <a:off x="914374" y="3384525"/>
            <a:ext cx="21681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54" name="Google Shape;254;p29"/>
          <p:cNvSpPr txBox="1">
            <a:spLocks noGrp="1"/>
          </p:cNvSpPr>
          <p:nvPr>
            <p:ph type="subTitle" idx="1"/>
          </p:nvPr>
        </p:nvSpPr>
        <p:spPr>
          <a:xfrm>
            <a:off x="914375" y="3760850"/>
            <a:ext cx="2168100" cy="83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255" name="Google Shape;255;p29"/>
          <p:cNvSpPr txBox="1">
            <a:spLocks noGrp="1"/>
          </p:cNvSpPr>
          <p:nvPr>
            <p:ph type="ctrTitle" idx="3"/>
          </p:nvPr>
        </p:nvSpPr>
        <p:spPr>
          <a:xfrm>
            <a:off x="3487949" y="2001200"/>
            <a:ext cx="21681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56" name="Google Shape;256;p29"/>
          <p:cNvSpPr txBox="1">
            <a:spLocks noGrp="1"/>
          </p:cNvSpPr>
          <p:nvPr>
            <p:ph type="subTitle" idx="4"/>
          </p:nvPr>
        </p:nvSpPr>
        <p:spPr>
          <a:xfrm>
            <a:off x="3487950" y="2377525"/>
            <a:ext cx="2168100" cy="83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solidFill>
                  <a:schemeClr val="dk1"/>
                </a:solidFill>
              </a:defRPr>
            </a:lvl1pPr>
            <a:lvl2pPr lvl="1" algn="ctr" rtl="0">
              <a:lnSpc>
                <a:spcPct val="100000"/>
              </a:lnSpc>
              <a:spcBef>
                <a:spcPts val="120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257" name="Google Shape;257;p29"/>
          <p:cNvSpPr txBox="1">
            <a:spLocks noGrp="1"/>
          </p:cNvSpPr>
          <p:nvPr>
            <p:ph type="ctrTitle" idx="5"/>
          </p:nvPr>
        </p:nvSpPr>
        <p:spPr>
          <a:xfrm>
            <a:off x="6061524" y="3384525"/>
            <a:ext cx="2168100" cy="4230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1800"/>
              <a:buNone/>
              <a:defRPr sz="1800"/>
            </a:lvl1pPr>
            <a:lvl2pPr lvl="1" algn="ctr" rtl="0">
              <a:lnSpc>
                <a:spcPct val="80000"/>
              </a:lnSpc>
              <a:spcBef>
                <a:spcPts val="0"/>
              </a:spcBef>
              <a:spcAft>
                <a:spcPts val="0"/>
              </a:spcAft>
              <a:buSzPts val="5200"/>
              <a:buNone/>
              <a:defRPr sz="5200"/>
            </a:lvl2pPr>
            <a:lvl3pPr lvl="2" algn="ctr" rtl="0">
              <a:lnSpc>
                <a:spcPct val="80000"/>
              </a:lnSpc>
              <a:spcBef>
                <a:spcPts val="0"/>
              </a:spcBef>
              <a:spcAft>
                <a:spcPts val="0"/>
              </a:spcAft>
              <a:buSzPts val="5200"/>
              <a:buNone/>
              <a:defRPr sz="5200"/>
            </a:lvl3pPr>
            <a:lvl4pPr lvl="3" algn="ctr" rtl="0">
              <a:lnSpc>
                <a:spcPct val="80000"/>
              </a:lnSpc>
              <a:spcBef>
                <a:spcPts val="0"/>
              </a:spcBef>
              <a:spcAft>
                <a:spcPts val="0"/>
              </a:spcAft>
              <a:buSzPts val="5200"/>
              <a:buNone/>
              <a:defRPr sz="5200"/>
            </a:lvl4pPr>
            <a:lvl5pPr lvl="4" algn="ctr" rtl="0">
              <a:lnSpc>
                <a:spcPct val="80000"/>
              </a:lnSpc>
              <a:spcBef>
                <a:spcPts val="0"/>
              </a:spcBef>
              <a:spcAft>
                <a:spcPts val="0"/>
              </a:spcAft>
              <a:buSzPts val="5200"/>
              <a:buNone/>
              <a:defRPr sz="5200"/>
            </a:lvl5pPr>
            <a:lvl6pPr lvl="5" algn="ctr" rtl="0">
              <a:lnSpc>
                <a:spcPct val="80000"/>
              </a:lnSpc>
              <a:spcBef>
                <a:spcPts val="0"/>
              </a:spcBef>
              <a:spcAft>
                <a:spcPts val="0"/>
              </a:spcAft>
              <a:buSzPts val="5200"/>
              <a:buNone/>
              <a:defRPr sz="5200"/>
            </a:lvl6pPr>
            <a:lvl7pPr lvl="6" algn="ctr" rtl="0">
              <a:lnSpc>
                <a:spcPct val="80000"/>
              </a:lnSpc>
              <a:spcBef>
                <a:spcPts val="0"/>
              </a:spcBef>
              <a:spcAft>
                <a:spcPts val="0"/>
              </a:spcAft>
              <a:buSzPts val="5200"/>
              <a:buNone/>
              <a:defRPr sz="5200"/>
            </a:lvl7pPr>
            <a:lvl8pPr lvl="7" algn="ctr" rtl="0">
              <a:lnSpc>
                <a:spcPct val="80000"/>
              </a:lnSpc>
              <a:spcBef>
                <a:spcPts val="0"/>
              </a:spcBef>
              <a:spcAft>
                <a:spcPts val="0"/>
              </a:spcAft>
              <a:buSzPts val="5200"/>
              <a:buNone/>
              <a:defRPr sz="5200"/>
            </a:lvl8pPr>
            <a:lvl9pPr lvl="8" algn="ctr" rtl="0">
              <a:lnSpc>
                <a:spcPct val="80000"/>
              </a:lnSpc>
              <a:spcBef>
                <a:spcPts val="0"/>
              </a:spcBef>
              <a:spcAft>
                <a:spcPts val="0"/>
              </a:spcAft>
              <a:buSzPts val="5200"/>
              <a:buNone/>
              <a:defRPr sz="5200"/>
            </a:lvl9pPr>
          </a:lstStyle>
          <a:p>
            <a:endParaRPr/>
          </a:p>
        </p:txBody>
      </p:sp>
      <p:sp>
        <p:nvSpPr>
          <p:cNvPr id="258" name="Google Shape;258;p29"/>
          <p:cNvSpPr txBox="1">
            <a:spLocks noGrp="1"/>
          </p:cNvSpPr>
          <p:nvPr>
            <p:ph type="subTitle" idx="6"/>
          </p:nvPr>
        </p:nvSpPr>
        <p:spPr>
          <a:xfrm>
            <a:off x="6061525" y="3760850"/>
            <a:ext cx="2168100" cy="83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solidFill>
                  <a:schemeClr val="dk1"/>
                </a:solidFill>
              </a:defRPr>
            </a:lvl1pPr>
            <a:lvl2pPr lvl="1" algn="ctr" rtl="0">
              <a:lnSpc>
                <a:spcPct val="100000"/>
              </a:lnSpc>
              <a:spcBef>
                <a:spcPts val="120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4">
  <p:cSld name="TITLE_AND_BODY_1_2_2_1_1">
    <p:spTree>
      <p:nvGrpSpPr>
        <p:cNvPr id="1" name="Shape 314"/>
        <p:cNvGrpSpPr/>
        <p:nvPr/>
      </p:nvGrpSpPr>
      <p:grpSpPr>
        <a:xfrm>
          <a:off x="0" y="0"/>
          <a:ext cx="0" cy="0"/>
          <a:chOff x="0" y="0"/>
          <a:chExt cx="0" cy="0"/>
        </a:xfrm>
      </p:grpSpPr>
      <p:sp>
        <p:nvSpPr>
          <p:cNvPr id="315" name="Google Shape;315;p34"/>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6" name="Google Shape;316;p34"/>
          <p:cNvSpPr txBox="1">
            <a:spLocks noGrp="1"/>
          </p:cNvSpPr>
          <p:nvPr>
            <p:ph type="ctrTitle" idx="2"/>
          </p:nvPr>
        </p:nvSpPr>
        <p:spPr>
          <a:xfrm>
            <a:off x="4314100" y="2052320"/>
            <a:ext cx="41166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17" name="Google Shape;317;p34"/>
          <p:cNvSpPr txBox="1">
            <a:spLocks noGrp="1"/>
          </p:cNvSpPr>
          <p:nvPr>
            <p:ph type="subTitle" idx="1"/>
          </p:nvPr>
        </p:nvSpPr>
        <p:spPr>
          <a:xfrm>
            <a:off x="4314141" y="2352449"/>
            <a:ext cx="4116600" cy="4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8" name="Google Shape;318;p34"/>
          <p:cNvSpPr txBox="1">
            <a:spLocks noGrp="1"/>
          </p:cNvSpPr>
          <p:nvPr>
            <p:ph type="ctrTitle" idx="3"/>
          </p:nvPr>
        </p:nvSpPr>
        <p:spPr>
          <a:xfrm>
            <a:off x="4314100" y="1140325"/>
            <a:ext cx="41166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19" name="Google Shape;319;p34"/>
          <p:cNvSpPr txBox="1">
            <a:spLocks noGrp="1"/>
          </p:cNvSpPr>
          <p:nvPr>
            <p:ph type="subTitle" idx="4"/>
          </p:nvPr>
        </p:nvSpPr>
        <p:spPr>
          <a:xfrm>
            <a:off x="4314141" y="1440450"/>
            <a:ext cx="4116600" cy="4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0" name="Google Shape;320;p34"/>
          <p:cNvSpPr txBox="1">
            <a:spLocks noGrp="1"/>
          </p:cNvSpPr>
          <p:nvPr>
            <p:ph type="ctrTitle" idx="5"/>
          </p:nvPr>
        </p:nvSpPr>
        <p:spPr>
          <a:xfrm>
            <a:off x="4314126" y="3876296"/>
            <a:ext cx="41166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21" name="Google Shape;321;p34"/>
          <p:cNvSpPr txBox="1">
            <a:spLocks noGrp="1"/>
          </p:cNvSpPr>
          <p:nvPr>
            <p:ph type="subTitle" idx="6"/>
          </p:nvPr>
        </p:nvSpPr>
        <p:spPr>
          <a:xfrm>
            <a:off x="4314163" y="4176425"/>
            <a:ext cx="4116600" cy="4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2" name="Google Shape;322;p34"/>
          <p:cNvSpPr txBox="1">
            <a:spLocks noGrp="1"/>
          </p:cNvSpPr>
          <p:nvPr>
            <p:ph type="ctrTitle" idx="7"/>
          </p:nvPr>
        </p:nvSpPr>
        <p:spPr>
          <a:xfrm>
            <a:off x="4314126" y="2964314"/>
            <a:ext cx="4116600" cy="423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1800"/>
              <a:buNone/>
              <a:defRPr sz="18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323" name="Google Shape;323;p34"/>
          <p:cNvSpPr txBox="1">
            <a:spLocks noGrp="1"/>
          </p:cNvSpPr>
          <p:nvPr>
            <p:ph type="subTitle" idx="8"/>
          </p:nvPr>
        </p:nvSpPr>
        <p:spPr>
          <a:xfrm>
            <a:off x="4314163" y="3264439"/>
            <a:ext cx="4116600" cy="4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4" name="Google Shape;324;p34"/>
          <p:cNvSpPr/>
          <p:nvPr/>
        </p:nvSpPr>
        <p:spPr>
          <a:xfrm>
            <a:off x="0" y="-35400"/>
            <a:ext cx="815700" cy="517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AND_BODY_1_4">
    <p:spTree>
      <p:nvGrpSpPr>
        <p:cNvPr id="1" name="Shape 408"/>
        <p:cNvGrpSpPr/>
        <p:nvPr/>
      </p:nvGrpSpPr>
      <p:grpSpPr>
        <a:xfrm>
          <a:off x="0" y="0"/>
          <a:ext cx="0" cy="0"/>
          <a:chOff x="0" y="0"/>
          <a:chExt cx="0" cy="0"/>
        </a:xfrm>
      </p:grpSpPr>
      <p:sp>
        <p:nvSpPr>
          <p:cNvPr id="409" name="Google Shape;409;p40"/>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0" name="Google Shape;410;p40"/>
          <p:cNvSpPr/>
          <p:nvPr/>
        </p:nvSpPr>
        <p:spPr>
          <a:xfrm>
            <a:off x="-41550" y="2832750"/>
            <a:ext cx="9227100" cy="186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3">
  <p:cSld name="TITLE_AND_BODY_1_4_1">
    <p:spTree>
      <p:nvGrpSpPr>
        <p:cNvPr id="1" name="Shape 411"/>
        <p:cNvGrpSpPr/>
        <p:nvPr/>
      </p:nvGrpSpPr>
      <p:grpSpPr>
        <a:xfrm>
          <a:off x="0" y="0"/>
          <a:ext cx="0" cy="0"/>
          <a:chOff x="0" y="0"/>
          <a:chExt cx="0" cy="0"/>
        </a:xfrm>
      </p:grpSpPr>
      <p:sp>
        <p:nvSpPr>
          <p:cNvPr id="412" name="Google Shape;412;p41"/>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 Credits">
  <p:cSld name="TITLE_1">
    <p:spTree>
      <p:nvGrpSpPr>
        <p:cNvPr id="1" name="Shape 474"/>
        <p:cNvGrpSpPr/>
        <p:nvPr/>
      </p:nvGrpSpPr>
      <p:grpSpPr>
        <a:xfrm>
          <a:off x="0" y="0"/>
          <a:ext cx="0" cy="0"/>
          <a:chOff x="0" y="0"/>
          <a:chExt cx="0" cy="0"/>
        </a:xfrm>
      </p:grpSpPr>
      <p:sp>
        <p:nvSpPr>
          <p:cNvPr id="475" name="Google Shape;475;p49"/>
          <p:cNvSpPr/>
          <p:nvPr/>
        </p:nvSpPr>
        <p:spPr>
          <a:xfrm>
            <a:off x="2358000" y="-27575"/>
            <a:ext cx="6786000" cy="517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9"/>
          <p:cNvSpPr txBox="1">
            <a:spLocks noGrp="1"/>
          </p:cNvSpPr>
          <p:nvPr>
            <p:ph type="ctrTitle"/>
          </p:nvPr>
        </p:nvSpPr>
        <p:spPr>
          <a:xfrm>
            <a:off x="3794875" y="654925"/>
            <a:ext cx="4132500" cy="8334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4700"/>
              <a:buNone/>
              <a:defRPr sz="4700"/>
            </a:lvl1pPr>
            <a:lvl2pPr lvl="1" rtl="0">
              <a:lnSpc>
                <a:spcPct val="80000"/>
              </a:lnSpc>
              <a:spcBef>
                <a:spcPts val="0"/>
              </a:spcBef>
              <a:spcAft>
                <a:spcPts val="0"/>
              </a:spcAft>
              <a:buSzPts val="5200"/>
              <a:buNone/>
              <a:defRPr sz="5200"/>
            </a:lvl2pPr>
            <a:lvl3pPr lvl="2" rtl="0">
              <a:lnSpc>
                <a:spcPct val="80000"/>
              </a:lnSpc>
              <a:spcBef>
                <a:spcPts val="0"/>
              </a:spcBef>
              <a:spcAft>
                <a:spcPts val="0"/>
              </a:spcAft>
              <a:buSzPts val="5200"/>
              <a:buNone/>
              <a:defRPr sz="5200"/>
            </a:lvl3pPr>
            <a:lvl4pPr lvl="3" rtl="0">
              <a:lnSpc>
                <a:spcPct val="80000"/>
              </a:lnSpc>
              <a:spcBef>
                <a:spcPts val="0"/>
              </a:spcBef>
              <a:spcAft>
                <a:spcPts val="0"/>
              </a:spcAft>
              <a:buSzPts val="5200"/>
              <a:buNone/>
              <a:defRPr sz="5200"/>
            </a:lvl4pPr>
            <a:lvl5pPr lvl="4" rtl="0">
              <a:lnSpc>
                <a:spcPct val="80000"/>
              </a:lnSpc>
              <a:spcBef>
                <a:spcPts val="0"/>
              </a:spcBef>
              <a:spcAft>
                <a:spcPts val="0"/>
              </a:spcAft>
              <a:buSzPts val="5200"/>
              <a:buNone/>
              <a:defRPr sz="5200"/>
            </a:lvl5pPr>
            <a:lvl6pPr lvl="5" rtl="0">
              <a:lnSpc>
                <a:spcPct val="80000"/>
              </a:lnSpc>
              <a:spcBef>
                <a:spcPts val="0"/>
              </a:spcBef>
              <a:spcAft>
                <a:spcPts val="0"/>
              </a:spcAft>
              <a:buSzPts val="5200"/>
              <a:buNone/>
              <a:defRPr sz="5200"/>
            </a:lvl6pPr>
            <a:lvl7pPr lvl="6" rtl="0">
              <a:lnSpc>
                <a:spcPct val="80000"/>
              </a:lnSpc>
              <a:spcBef>
                <a:spcPts val="0"/>
              </a:spcBef>
              <a:spcAft>
                <a:spcPts val="0"/>
              </a:spcAft>
              <a:buSzPts val="5200"/>
              <a:buNone/>
              <a:defRPr sz="5200"/>
            </a:lvl7pPr>
            <a:lvl8pPr lvl="7" rtl="0">
              <a:lnSpc>
                <a:spcPct val="80000"/>
              </a:lnSpc>
              <a:spcBef>
                <a:spcPts val="0"/>
              </a:spcBef>
              <a:spcAft>
                <a:spcPts val="0"/>
              </a:spcAft>
              <a:buSzPts val="5200"/>
              <a:buNone/>
              <a:defRPr sz="5200"/>
            </a:lvl8pPr>
            <a:lvl9pPr lvl="8" rtl="0">
              <a:lnSpc>
                <a:spcPct val="80000"/>
              </a:lnSpc>
              <a:spcBef>
                <a:spcPts val="0"/>
              </a:spcBef>
              <a:spcAft>
                <a:spcPts val="0"/>
              </a:spcAft>
              <a:buSzPts val="5200"/>
              <a:buNone/>
              <a:defRPr sz="5200"/>
            </a:lvl9pPr>
          </a:lstStyle>
          <a:p>
            <a:endParaRPr/>
          </a:p>
        </p:txBody>
      </p:sp>
      <p:sp>
        <p:nvSpPr>
          <p:cNvPr id="477" name="Google Shape;477;p49"/>
          <p:cNvSpPr txBox="1">
            <a:spLocks noGrp="1"/>
          </p:cNvSpPr>
          <p:nvPr>
            <p:ph type="subTitle" idx="1"/>
          </p:nvPr>
        </p:nvSpPr>
        <p:spPr>
          <a:xfrm>
            <a:off x="3794875" y="1574425"/>
            <a:ext cx="3997800" cy="124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478" name="Google Shape;478;p49"/>
          <p:cNvSpPr txBox="1"/>
          <p:nvPr/>
        </p:nvSpPr>
        <p:spPr>
          <a:xfrm>
            <a:off x="3794877" y="3168025"/>
            <a:ext cx="3902400" cy="101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accent2"/>
                </a:solidFill>
                <a:latin typeface="Muli"/>
                <a:ea typeface="Muli"/>
                <a:cs typeface="Muli"/>
                <a:sym typeface="Muli"/>
              </a:rPr>
              <a:t>CREDITS: This presentation template was created by </a:t>
            </a:r>
            <a:r>
              <a:rPr lang="en" sz="1200">
                <a:solidFill>
                  <a:schemeClr val="accent2"/>
                </a:solidFill>
                <a:uFill>
                  <a:noFill/>
                </a:uFill>
                <a:latin typeface="Muli"/>
                <a:ea typeface="Muli"/>
                <a:cs typeface="Muli"/>
                <a:sym typeface="Muli"/>
                <a:hlinkClick r:id="rId2">
                  <a:extLst>
                    <a:ext uri="{A12FA001-AC4F-418D-AE19-62706E023703}">
                      <ahyp:hlinkClr xmlns:ahyp="http://schemas.microsoft.com/office/drawing/2018/hyperlinkcolor" val="tx"/>
                    </a:ext>
                  </a:extLst>
                </a:hlinkClick>
              </a:rPr>
              <a:t>Slidesgo</a:t>
            </a:r>
            <a:r>
              <a:rPr lang="en" sz="1200">
                <a:solidFill>
                  <a:schemeClr val="accent2"/>
                </a:solidFill>
                <a:latin typeface="Muli"/>
                <a:ea typeface="Muli"/>
                <a:cs typeface="Muli"/>
                <a:sym typeface="Muli"/>
              </a:rPr>
              <a:t>, including icons by </a:t>
            </a:r>
            <a:r>
              <a:rPr lang="en" sz="1200">
                <a:solidFill>
                  <a:schemeClr val="accent2"/>
                </a:solidFill>
                <a:uFill>
                  <a:noFill/>
                </a:uFill>
                <a:latin typeface="Muli"/>
                <a:ea typeface="Muli"/>
                <a:cs typeface="Muli"/>
                <a:sym typeface="Muli"/>
                <a:hlinkClick r:id="rId3">
                  <a:extLst>
                    <a:ext uri="{A12FA001-AC4F-418D-AE19-62706E023703}">
                      <ahyp:hlinkClr xmlns:ahyp="http://schemas.microsoft.com/office/drawing/2018/hyperlinkcolor" val="tx"/>
                    </a:ext>
                  </a:extLst>
                </a:hlinkClick>
              </a:rPr>
              <a:t>Flaticon</a:t>
            </a:r>
            <a:r>
              <a:rPr lang="en" sz="1200">
                <a:solidFill>
                  <a:schemeClr val="accent2"/>
                </a:solidFill>
                <a:latin typeface="Muli"/>
                <a:ea typeface="Muli"/>
                <a:cs typeface="Muli"/>
                <a:sym typeface="Muli"/>
              </a:rPr>
              <a:t>, and infographics &amp; images by </a:t>
            </a:r>
            <a:r>
              <a:rPr lang="en" sz="1200">
                <a:solidFill>
                  <a:schemeClr val="accent2"/>
                </a:solidFill>
                <a:uFill>
                  <a:noFill/>
                </a:uFill>
                <a:latin typeface="Muli"/>
                <a:ea typeface="Muli"/>
                <a:cs typeface="Muli"/>
                <a:sym typeface="Muli"/>
                <a:hlinkClick r:id="rId4">
                  <a:extLst>
                    <a:ext uri="{A12FA001-AC4F-418D-AE19-62706E023703}">
                      <ahyp:hlinkClr xmlns:ahyp="http://schemas.microsoft.com/office/drawing/2018/hyperlinkcolor" val="tx"/>
                    </a:ext>
                  </a:extLst>
                </a:hlinkClick>
              </a:rPr>
              <a:t>Freepik</a:t>
            </a:r>
            <a:r>
              <a:rPr lang="en" sz="1200">
                <a:solidFill>
                  <a:schemeClr val="accent2"/>
                </a:solidFill>
                <a:latin typeface="Muli"/>
                <a:ea typeface="Muli"/>
                <a:cs typeface="Muli"/>
                <a:sym typeface="Muli"/>
              </a:rPr>
              <a:t>. </a:t>
            </a:r>
            <a:endParaRPr sz="1200">
              <a:solidFill>
                <a:schemeClr val="accent2"/>
              </a:solidFill>
              <a:latin typeface="Muli"/>
              <a:ea typeface="Muli"/>
              <a:cs typeface="Muli"/>
              <a:sym typeface="Muli"/>
            </a:endParaRPr>
          </a:p>
          <a:p>
            <a:pPr marL="0" lvl="0" indent="0" algn="l" rtl="0">
              <a:spcBef>
                <a:spcPts val="300"/>
              </a:spcBef>
              <a:spcAft>
                <a:spcPts val="0"/>
              </a:spcAft>
              <a:buNone/>
            </a:pPr>
            <a:endParaRPr sz="1200">
              <a:solidFill>
                <a:schemeClr val="accent2"/>
              </a:solidFill>
              <a:latin typeface="Muli"/>
              <a:ea typeface="Muli"/>
              <a:cs typeface="Muli"/>
              <a:sym typeface="Muli"/>
            </a:endParaRPr>
          </a:p>
        </p:txBody>
      </p:sp>
      <p:grpSp>
        <p:nvGrpSpPr>
          <p:cNvPr id="479" name="Google Shape;479;p49"/>
          <p:cNvGrpSpPr/>
          <p:nvPr/>
        </p:nvGrpSpPr>
        <p:grpSpPr>
          <a:xfrm>
            <a:off x="8493652" y="628633"/>
            <a:ext cx="1585217" cy="715313"/>
            <a:chOff x="8138310" y="3811875"/>
            <a:chExt cx="1584900" cy="715313"/>
          </a:xfrm>
        </p:grpSpPr>
        <p:sp>
          <p:nvSpPr>
            <p:cNvPr id="480" name="Google Shape;480;p49"/>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9"/>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0475" y="358075"/>
            <a:ext cx="7440300" cy="540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Oswald"/>
              <a:buNone/>
              <a:defRPr sz="2800" b="1">
                <a:solidFill>
                  <a:schemeClr val="accent2"/>
                </a:solidFill>
                <a:latin typeface="Oswald"/>
                <a:ea typeface="Oswald"/>
                <a:cs typeface="Oswald"/>
                <a:sym typeface="Oswald"/>
              </a:defRPr>
            </a:lvl1pPr>
            <a:lvl2pPr lvl="1">
              <a:spcBef>
                <a:spcPts val="0"/>
              </a:spcBef>
              <a:spcAft>
                <a:spcPts val="0"/>
              </a:spcAft>
              <a:buClr>
                <a:schemeClr val="accent2"/>
              </a:buClr>
              <a:buSzPts val="2800"/>
              <a:buNone/>
              <a:defRPr sz="2800">
                <a:solidFill>
                  <a:schemeClr val="accent2"/>
                </a:solidFill>
              </a:defRPr>
            </a:lvl2pPr>
            <a:lvl3pPr lvl="2">
              <a:spcBef>
                <a:spcPts val="0"/>
              </a:spcBef>
              <a:spcAft>
                <a:spcPts val="0"/>
              </a:spcAft>
              <a:buClr>
                <a:schemeClr val="accent2"/>
              </a:buClr>
              <a:buSzPts val="2800"/>
              <a:buNone/>
              <a:defRPr sz="2800">
                <a:solidFill>
                  <a:schemeClr val="accent2"/>
                </a:solidFill>
              </a:defRPr>
            </a:lvl3pPr>
            <a:lvl4pPr lvl="3">
              <a:spcBef>
                <a:spcPts val="0"/>
              </a:spcBef>
              <a:spcAft>
                <a:spcPts val="0"/>
              </a:spcAft>
              <a:buClr>
                <a:schemeClr val="accent2"/>
              </a:buClr>
              <a:buSzPts val="2800"/>
              <a:buNone/>
              <a:defRPr sz="2800">
                <a:solidFill>
                  <a:schemeClr val="accent2"/>
                </a:solidFill>
              </a:defRPr>
            </a:lvl4pPr>
            <a:lvl5pPr lvl="4">
              <a:spcBef>
                <a:spcPts val="0"/>
              </a:spcBef>
              <a:spcAft>
                <a:spcPts val="0"/>
              </a:spcAft>
              <a:buClr>
                <a:schemeClr val="accent2"/>
              </a:buClr>
              <a:buSzPts val="2800"/>
              <a:buNone/>
              <a:defRPr sz="2800">
                <a:solidFill>
                  <a:schemeClr val="accent2"/>
                </a:solidFill>
              </a:defRPr>
            </a:lvl5pPr>
            <a:lvl6pPr lvl="5">
              <a:spcBef>
                <a:spcPts val="0"/>
              </a:spcBef>
              <a:spcAft>
                <a:spcPts val="0"/>
              </a:spcAft>
              <a:buClr>
                <a:schemeClr val="accent2"/>
              </a:buClr>
              <a:buSzPts val="2800"/>
              <a:buNone/>
              <a:defRPr sz="2800">
                <a:solidFill>
                  <a:schemeClr val="accent2"/>
                </a:solidFill>
              </a:defRPr>
            </a:lvl6pPr>
            <a:lvl7pPr lvl="6">
              <a:spcBef>
                <a:spcPts val="0"/>
              </a:spcBef>
              <a:spcAft>
                <a:spcPts val="0"/>
              </a:spcAft>
              <a:buClr>
                <a:schemeClr val="accent2"/>
              </a:buClr>
              <a:buSzPts val="2800"/>
              <a:buNone/>
              <a:defRPr sz="2800">
                <a:solidFill>
                  <a:schemeClr val="accent2"/>
                </a:solidFill>
              </a:defRPr>
            </a:lvl7pPr>
            <a:lvl8pPr lvl="7">
              <a:spcBef>
                <a:spcPts val="0"/>
              </a:spcBef>
              <a:spcAft>
                <a:spcPts val="0"/>
              </a:spcAft>
              <a:buClr>
                <a:schemeClr val="accent2"/>
              </a:buClr>
              <a:buSzPts val="2800"/>
              <a:buNone/>
              <a:defRPr sz="2800">
                <a:solidFill>
                  <a:schemeClr val="accent2"/>
                </a:solidFill>
              </a:defRPr>
            </a:lvl8pPr>
            <a:lvl9pPr lvl="8">
              <a:spcBef>
                <a:spcPts val="0"/>
              </a:spcBef>
              <a:spcAft>
                <a:spcPts val="0"/>
              </a:spcAft>
              <a:buClr>
                <a:schemeClr val="accent2"/>
              </a:buClr>
              <a:buSzPts val="2800"/>
              <a:buNone/>
              <a:defRPr sz="2800">
                <a:solidFill>
                  <a:schemeClr val="accent2"/>
                </a:solidFill>
              </a:defRPr>
            </a:lvl9pPr>
          </a:lstStyle>
          <a:p>
            <a:endParaRPr/>
          </a:p>
        </p:txBody>
      </p:sp>
      <p:sp>
        <p:nvSpPr>
          <p:cNvPr id="7" name="Google Shape;7;p1"/>
          <p:cNvSpPr txBox="1">
            <a:spLocks noGrp="1"/>
          </p:cNvSpPr>
          <p:nvPr>
            <p:ph type="body" idx="1"/>
          </p:nvPr>
        </p:nvSpPr>
        <p:spPr>
          <a:xfrm>
            <a:off x="990425" y="1236000"/>
            <a:ext cx="7440300" cy="33633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Muli"/>
              <a:buChar char="●"/>
              <a:defRPr sz="1800">
                <a:solidFill>
                  <a:schemeClr val="accent2"/>
                </a:solidFill>
                <a:latin typeface="Muli"/>
                <a:ea typeface="Muli"/>
                <a:cs typeface="Muli"/>
                <a:sym typeface="Muli"/>
              </a:defRPr>
            </a:lvl1pPr>
            <a:lvl2pPr marL="914400" lvl="1"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2pPr>
            <a:lvl3pPr marL="1371600" lvl="2"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3pPr>
            <a:lvl4pPr marL="1828800" lvl="3"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4pPr>
            <a:lvl5pPr marL="2286000" lvl="4"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5pPr>
            <a:lvl6pPr marL="2743200" lvl="5"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6pPr>
            <a:lvl7pPr marL="3200400" lvl="6"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7pPr>
            <a:lvl8pPr marL="3657600" lvl="7" indent="-317500">
              <a:lnSpc>
                <a:spcPct val="100000"/>
              </a:lnSpc>
              <a:spcBef>
                <a:spcPts val="1600"/>
              </a:spcBef>
              <a:spcAft>
                <a:spcPts val="0"/>
              </a:spcAft>
              <a:buClr>
                <a:schemeClr val="accent2"/>
              </a:buClr>
              <a:buSzPts val="1400"/>
              <a:buFont typeface="Muli"/>
              <a:buChar char="○"/>
              <a:defRPr>
                <a:solidFill>
                  <a:schemeClr val="accent2"/>
                </a:solidFill>
                <a:latin typeface="Muli"/>
                <a:ea typeface="Muli"/>
                <a:cs typeface="Muli"/>
                <a:sym typeface="Muli"/>
              </a:defRPr>
            </a:lvl8pPr>
            <a:lvl9pPr marL="4114800" lvl="8" indent="-317500">
              <a:lnSpc>
                <a:spcPct val="100000"/>
              </a:lnSpc>
              <a:spcBef>
                <a:spcPts val="1600"/>
              </a:spcBef>
              <a:spcAft>
                <a:spcPts val="1600"/>
              </a:spcAft>
              <a:buClr>
                <a:schemeClr val="accent2"/>
              </a:buClr>
              <a:buSzPts val="1400"/>
              <a:buFont typeface="Muli"/>
              <a:buChar char="■"/>
              <a:defRPr>
                <a:solidFill>
                  <a:schemeClr val="accent2"/>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75" r:id="rId5"/>
    <p:sldLayoutId id="2147483680" r:id="rId6"/>
    <p:sldLayoutId id="2147483686" r:id="rId7"/>
    <p:sldLayoutId id="2147483687" r:id="rId8"/>
    <p:sldLayoutId id="2147483695" r:id="rId9"/>
    <p:sldLayoutId id="2147483698" r:id="rId10"/>
    <p:sldLayoutId id="2147483699" r:id="rId11"/>
    <p:sldLayoutId id="214748370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60"/>
          <p:cNvSpPr txBox="1">
            <a:spLocks noGrp="1"/>
          </p:cNvSpPr>
          <p:nvPr>
            <p:ph type="ctrTitle"/>
          </p:nvPr>
        </p:nvSpPr>
        <p:spPr>
          <a:xfrm>
            <a:off x="1" y="1152100"/>
            <a:ext cx="3855849" cy="170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3200"/>
              <a:t>Marketing Web Analytics and Insights</a:t>
            </a:r>
          </a:p>
        </p:txBody>
      </p:sp>
      <p:sp>
        <p:nvSpPr>
          <p:cNvPr id="523" name="Google Shape;523;p60"/>
          <p:cNvSpPr txBox="1">
            <a:spLocks noGrp="1"/>
          </p:cNvSpPr>
          <p:nvPr>
            <p:ph type="subTitle" idx="1"/>
          </p:nvPr>
        </p:nvSpPr>
        <p:spPr>
          <a:xfrm>
            <a:off x="713225" y="3198800"/>
            <a:ext cx="3010500" cy="792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GROUP 10</a:t>
            </a:r>
            <a:endParaRPr/>
          </a:p>
        </p:txBody>
      </p:sp>
      <p:sp>
        <p:nvSpPr>
          <p:cNvPr id="524" name="Google Shape;524;p60"/>
          <p:cNvSpPr/>
          <p:nvPr/>
        </p:nvSpPr>
        <p:spPr>
          <a:xfrm>
            <a:off x="-60761" y="2937505"/>
            <a:ext cx="32994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60"/>
          <p:cNvSpPr/>
          <p:nvPr/>
        </p:nvSpPr>
        <p:spPr>
          <a:xfrm>
            <a:off x="5197000" y="-22800"/>
            <a:ext cx="3985200" cy="518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60"/>
          <p:cNvGrpSpPr/>
          <p:nvPr/>
        </p:nvGrpSpPr>
        <p:grpSpPr>
          <a:xfrm>
            <a:off x="8138310" y="630467"/>
            <a:ext cx="1584900" cy="3910875"/>
            <a:chOff x="8138310" y="616313"/>
            <a:chExt cx="1584900" cy="3910875"/>
          </a:xfrm>
        </p:grpSpPr>
        <p:sp>
          <p:nvSpPr>
            <p:cNvPr id="527" name="Google Shape;527;p60"/>
            <p:cNvSpPr/>
            <p:nvPr/>
          </p:nvSpPr>
          <p:spPr>
            <a:xfrm>
              <a:off x="8138310" y="616313"/>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0"/>
            <p:cNvSpPr/>
            <p:nvPr/>
          </p:nvSpPr>
          <p:spPr>
            <a:xfrm>
              <a:off x="8138310" y="125542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0"/>
            <p:cNvSpPr/>
            <p:nvPr/>
          </p:nvSpPr>
          <p:spPr>
            <a:xfrm>
              <a:off x="8138310" y="189453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60"/>
            <p:cNvSpPr/>
            <p:nvPr/>
          </p:nvSpPr>
          <p:spPr>
            <a:xfrm>
              <a:off x="8138310" y="2533650"/>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60"/>
            <p:cNvSpPr/>
            <p:nvPr/>
          </p:nvSpPr>
          <p:spPr>
            <a:xfrm>
              <a:off x="8138310" y="3172763"/>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0"/>
            <p:cNvSpPr/>
            <p:nvPr/>
          </p:nvSpPr>
          <p:spPr>
            <a:xfrm>
              <a:off x="8138310" y="3811875"/>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60"/>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4" name="Google Shape;534;p60"/>
          <p:cNvPicPr preferRelativeResize="0"/>
          <p:nvPr/>
        </p:nvPicPr>
        <p:blipFill rotWithShape="1">
          <a:blip r:embed="rId3"/>
          <a:srcRect t="933" b="933"/>
          <a:stretch/>
        </p:blipFill>
        <p:spPr>
          <a:xfrm>
            <a:off x="3855850" y="616325"/>
            <a:ext cx="3985202" cy="39108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D394BD-1607-7578-C3EA-C43B931ECA32}"/>
              </a:ext>
            </a:extLst>
          </p:cNvPr>
          <p:cNvSpPr>
            <a:spLocks noGrp="1"/>
          </p:cNvSpPr>
          <p:nvPr>
            <p:ph type="body" idx="1"/>
          </p:nvPr>
        </p:nvSpPr>
        <p:spPr>
          <a:xfrm>
            <a:off x="430308" y="1211435"/>
            <a:ext cx="6696633" cy="3528428"/>
          </a:xfrm>
        </p:spPr>
        <p:txBody>
          <a:bodyPr/>
          <a:lstStyle/>
          <a:p>
            <a:pPr algn="just"/>
            <a:r>
              <a:rPr lang="en-US" sz="1200" b="1"/>
              <a:t>Android User Experience</a:t>
            </a:r>
            <a:r>
              <a:rPr lang="en-US" sz="1200"/>
              <a:t>: Improve interface for Android users to reduce bounce rates. Conduct usability tests, analyze user feedback, and streamline the interface to cater better to Android devices.</a:t>
            </a:r>
          </a:p>
          <a:p>
            <a:pPr algn="just"/>
            <a:endParaRPr lang="en-US" sz="1200"/>
          </a:p>
          <a:p>
            <a:pPr algn="just"/>
            <a:r>
              <a:rPr lang="en-US" sz="1200" b="1"/>
              <a:t>Enhance IOS Marketing</a:t>
            </a:r>
            <a:r>
              <a:rPr lang="en-US" sz="1200"/>
              <a:t>: Analyze what aspects led to this improvement and use these insights to refine marketing strategies </a:t>
            </a:r>
          </a:p>
          <a:p>
            <a:pPr algn="just"/>
            <a:endParaRPr lang="en-US" sz="1200"/>
          </a:p>
          <a:p>
            <a:pPr algn="just"/>
            <a:r>
              <a:rPr lang="en-US" sz="1200" b="1"/>
              <a:t>Optimize UI &amp; Product Highlights</a:t>
            </a:r>
            <a:r>
              <a:rPr lang="en-US" sz="1200"/>
              <a:t>: Increase session duration by refining website layout and product visibility. Highlight best-selling products, improve navigation, and optimize the layout to encourage users to explore more, thereby increasing the number of sessions per user.</a:t>
            </a:r>
          </a:p>
          <a:p>
            <a:pPr algn="just"/>
            <a:endParaRPr lang="en-US" sz="1200"/>
          </a:p>
          <a:p>
            <a:pPr algn="just"/>
            <a:r>
              <a:rPr lang="en-US" sz="1200" b="1"/>
              <a:t>Membership Benefits</a:t>
            </a:r>
            <a:r>
              <a:rPr lang="en-US" sz="1200"/>
              <a:t>: Loyalty programs, exclusive offers, and personalized recommendations could be employed to strengthen customer retention strategies.</a:t>
            </a:r>
          </a:p>
          <a:p>
            <a:pPr algn="just"/>
            <a:endParaRPr lang="en-US" sz="1200"/>
          </a:p>
          <a:p>
            <a:pPr algn="just"/>
            <a:r>
              <a:rPr lang="en-US" sz="1200" b="1"/>
              <a:t>Boost AOV with Coupons</a:t>
            </a:r>
            <a:r>
              <a:rPr lang="en-US" sz="1200"/>
              <a:t>: Offer appealing coupon codes or exclusive discounts to encourage customers to spend more per transaction.</a:t>
            </a:r>
          </a:p>
          <a:p>
            <a:pPr algn="just"/>
            <a:endParaRPr lang="en-US"/>
          </a:p>
        </p:txBody>
      </p:sp>
      <p:sp>
        <p:nvSpPr>
          <p:cNvPr id="3" name="Title 2">
            <a:extLst>
              <a:ext uri="{FF2B5EF4-FFF2-40B4-BE49-F238E27FC236}">
                <a16:creationId xmlns:a16="http://schemas.microsoft.com/office/drawing/2014/main" id="{727D18D2-1BDC-0A25-7A25-22918ACCFC99}"/>
              </a:ext>
            </a:extLst>
          </p:cNvPr>
          <p:cNvSpPr>
            <a:spLocks noGrp="1"/>
          </p:cNvSpPr>
          <p:nvPr>
            <p:ph type="title"/>
          </p:nvPr>
        </p:nvSpPr>
        <p:spPr/>
        <p:txBody>
          <a:bodyPr/>
          <a:lstStyle/>
          <a:p>
            <a:r>
              <a:rPr lang="en-US"/>
              <a:t>RECOMMENDATIONS</a:t>
            </a:r>
          </a:p>
        </p:txBody>
      </p:sp>
    </p:spTree>
    <p:extLst>
      <p:ext uri="{BB962C8B-B14F-4D97-AF65-F5344CB8AC3E}">
        <p14:creationId xmlns:p14="http://schemas.microsoft.com/office/powerpoint/2010/main" val="3796311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275323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CONVERSION RATE</a:t>
            </a:r>
            <a:endParaRPr/>
          </a:p>
        </p:txBody>
      </p:sp>
      <p:sp>
        <p:nvSpPr>
          <p:cNvPr id="1477" name="Google Shape;1477;p101"/>
          <p:cNvSpPr txBox="1">
            <a:spLocks noGrp="1"/>
          </p:cNvSpPr>
          <p:nvPr>
            <p:ph type="subTitle" idx="4294967295"/>
          </p:nvPr>
        </p:nvSpPr>
        <p:spPr>
          <a:xfrm>
            <a:off x="5381743" y="1652765"/>
            <a:ext cx="2753234" cy="3067579"/>
          </a:xfrm>
          <a:prstGeom prst="rect">
            <a:avLst/>
          </a:prstGeom>
        </p:spPr>
        <p:txBody>
          <a:bodyPr spcFirstLastPara="1" wrap="square" lIns="91425" tIns="91425" rIns="91425" bIns="91425" anchor="t" anchorCtr="0">
            <a:noAutofit/>
          </a:bodyPr>
          <a:lstStyle/>
          <a:p>
            <a:pPr marL="0" indent="0" algn="just">
              <a:spcAft>
                <a:spcPts val="1600"/>
              </a:spcAft>
              <a:buNone/>
            </a:pPr>
            <a:r>
              <a:rPr lang="en" sz="1400" b="1"/>
              <a:t>Observation</a:t>
            </a:r>
            <a:r>
              <a:rPr lang="en-IN" sz="1400"/>
              <a:t>: The overall conversion rate rose by </a:t>
            </a:r>
            <a:r>
              <a:rPr lang="en-IN" sz="1400" b="1"/>
              <a:t>3.63%</a:t>
            </a:r>
            <a:r>
              <a:rPr lang="en-IN" sz="1400"/>
              <a:t> in a year, with Direct Users' rate declining but Paid Search seeing a significant increase. Walmart should investigate Direct Users' experience to boost their conversion rates and capitalize on strategies driving the surge in Paid Search for sustained growth.</a:t>
            </a:r>
            <a:endParaRPr lang="en-US"/>
          </a:p>
          <a:p>
            <a:pPr marL="0" indent="0" algn="just">
              <a:spcAft>
                <a:spcPts val="1600"/>
              </a:spcAft>
              <a:buNone/>
            </a:pPr>
            <a:endParaRPr sz="1400"/>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screenshot of a data report&#10;&#10;Description automatically generated">
            <a:extLst>
              <a:ext uri="{FF2B5EF4-FFF2-40B4-BE49-F238E27FC236}">
                <a16:creationId xmlns:a16="http://schemas.microsoft.com/office/drawing/2014/main" id="{592C72CF-A708-235C-D34C-B122E5E4E1C0}"/>
              </a:ext>
            </a:extLst>
          </p:cNvPr>
          <p:cNvPicPr>
            <a:picLocks noChangeAspect="1"/>
          </p:cNvPicPr>
          <p:nvPr/>
        </p:nvPicPr>
        <p:blipFill>
          <a:blip r:embed="rId3"/>
          <a:stretch>
            <a:fillRect/>
          </a:stretch>
        </p:blipFill>
        <p:spPr>
          <a:xfrm>
            <a:off x="259110" y="1448044"/>
            <a:ext cx="3008861" cy="3155396"/>
          </a:xfrm>
          <a:prstGeom prst="rect">
            <a:avLst/>
          </a:prstGeom>
        </p:spPr>
      </p:pic>
      <p:pic>
        <p:nvPicPr>
          <p:cNvPr id="5" name="Picture 4" descr="A screenshot of a graph&#10;&#10;Description automatically generated">
            <a:extLst>
              <a:ext uri="{FF2B5EF4-FFF2-40B4-BE49-F238E27FC236}">
                <a16:creationId xmlns:a16="http://schemas.microsoft.com/office/drawing/2014/main" id="{B5FDBC6A-513A-BAEC-EE57-8B3A5577256F}"/>
              </a:ext>
            </a:extLst>
          </p:cNvPr>
          <p:cNvPicPr>
            <a:picLocks noChangeAspect="1"/>
          </p:cNvPicPr>
          <p:nvPr/>
        </p:nvPicPr>
        <p:blipFill>
          <a:blip r:embed="rId4"/>
          <a:stretch>
            <a:fillRect/>
          </a:stretch>
        </p:blipFill>
        <p:spPr>
          <a:xfrm>
            <a:off x="3448870" y="1448396"/>
            <a:ext cx="1636190" cy="3155044"/>
          </a:xfrm>
          <a:prstGeom prst="rect">
            <a:avLst/>
          </a:prstGeom>
        </p:spPr>
      </p:pic>
    </p:spTree>
    <p:extLst>
      <p:ext uri="{BB962C8B-B14F-4D97-AF65-F5344CB8AC3E}">
        <p14:creationId xmlns:p14="http://schemas.microsoft.com/office/powerpoint/2010/main" val="1208253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330767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UNIQUE VISITORS</a:t>
            </a:r>
            <a:endParaRPr/>
          </a:p>
        </p:txBody>
      </p:sp>
      <p:sp>
        <p:nvSpPr>
          <p:cNvPr id="1477" name="Google Shape;1477;p101"/>
          <p:cNvSpPr txBox="1">
            <a:spLocks noGrp="1"/>
          </p:cNvSpPr>
          <p:nvPr>
            <p:ph type="subTitle" idx="4294967295"/>
          </p:nvPr>
        </p:nvSpPr>
        <p:spPr>
          <a:xfrm>
            <a:off x="5381743" y="1533348"/>
            <a:ext cx="3350322" cy="3071844"/>
          </a:xfrm>
          <a:prstGeom prst="rect">
            <a:avLst/>
          </a:prstGeom>
        </p:spPr>
        <p:txBody>
          <a:bodyPr spcFirstLastPara="1" wrap="square" lIns="91425" tIns="91425" rIns="91425" bIns="91425" anchor="t" anchorCtr="0">
            <a:noAutofit/>
          </a:bodyPr>
          <a:lstStyle/>
          <a:p>
            <a:pPr marL="0" indent="0" algn="just">
              <a:spcAft>
                <a:spcPts val="1600"/>
              </a:spcAft>
              <a:buNone/>
            </a:pPr>
            <a:r>
              <a:rPr lang="en" sz="1400" b="1"/>
              <a:t>Observation</a:t>
            </a:r>
            <a:r>
              <a:rPr lang="en-IN" sz="1400" b="1"/>
              <a:t>: </a:t>
            </a:r>
            <a:r>
              <a:rPr lang="en-IN" sz="1400"/>
              <a:t>In comparing the data from October 2021 to October 2022, there is a noteworthy 3.63% increase in the overall number of visitors, encompassing both new and returning users. Specifically, in October 2022, the count of new visitors reached 54,547, representing a modest rise from the 53,817 new visitors recorded in October 2021. This indicates a slight but discernible growth in the number of unique visitors over the preceding year.</a:t>
            </a:r>
            <a:endParaRPr lang="en-US"/>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graph with blue and orange lines&#10;&#10;Description automatically generated">
            <a:extLst>
              <a:ext uri="{FF2B5EF4-FFF2-40B4-BE49-F238E27FC236}">
                <a16:creationId xmlns:a16="http://schemas.microsoft.com/office/drawing/2014/main" id="{2DDDEB3D-F2F6-1E70-CEA4-861902C7D4E2}"/>
              </a:ext>
            </a:extLst>
          </p:cNvPr>
          <p:cNvPicPr>
            <a:picLocks noChangeAspect="1"/>
          </p:cNvPicPr>
          <p:nvPr/>
        </p:nvPicPr>
        <p:blipFill>
          <a:blip r:embed="rId3"/>
          <a:stretch>
            <a:fillRect/>
          </a:stretch>
        </p:blipFill>
        <p:spPr>
          <a:xfrm>
            <a:off x="317311" y="1057295"/>
            <a:ext cx="4875662" cy="1672664"/>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C7634994-588C-AB28-A2A8-811598957872}"/>
              </a:ext>
            </a:extLst>
          </p:cNvPr>
          <p:cNvPicPr>
            <a:picLocks noChangeAspect="1"/>
          </p:cNvPicPr>
          <p:nvPr/>
        </p:nvPicPr>
        <p:blipFill>
          <a:blip r:embed="rId4"/>
          <a:stretch>
            <a:fillRect/>
          </a:stretch>
        </p:blipFill>
        <p:spPr>
          <a:xfrm>
            <a:off x="389814" y="2638494"/>
            <a:ext cx="2743200" cy="1998977"/>
          </a:xfrm>
          <a:prstGeom prst="rect">
            <a:avLst/>
          </a:prstGeom>
        </p:spPr>
      </p:pic>
      <p:pic>
        <p:nvPicPr>
          <p:cNvPr id="4" name="Picture 3" descr="A blue and green pie chart&#10;&#10;Description automatically generated">
            <a:extLst>
              <a:ext uri="{FF2B5EF4-FFF2-40B4-BE49-F238E27FC236}">
                <a16:creationId xmlns:a16="http://schemas.microsoft.com/office/drawing/2014/main" id="{6050053E-A2B3-B84A-6278-D577E426A9A0}"/>
              </a:ext>
            </a:extLst>
          </p:cNvPr>
          <p:cNvPicPr>
            <a:picLocks noChangeAspect="1"/>
          </p:cNvPicPr>
          <p:nvPr/>
        </p:nvPicPr>
        <p:blipFill>
          <a:blip r:embed="rId5"/>
          <a:stretch>
            <a:fillRect/>
          </a:stretch>
        </p:blipFill>
        <p:spPr>
          <a:xfrm>
            <a:off x="3281433" y="2640155"/>
            <a:ext cx="1783592" cy="2055361"/>
          </a:xfrm>
          <a:prstGeom prst="rect">
            <a:avLst/>
          </a:prstGeom>
        </p:spPr>
      </p:pic>
    </p:spTree>
    <p:extLst>
      <p:ext uri="{BB962C8B-B14F-4D97-AF65-F5344CB8AC3E}">
        <p14:creationId xmlns:p14="http://schemas.microsoft.com/office/powerpoint/2010/main" val="2764769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275323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REACH</a:t>
            </a:r>
            <a:endParaRPr/>
          </a:p>
        </p:txBody>
      </p:sp>
      <p:sp>
        <p:nvSpPr>
          <p:cNvPr id="1477" name="Google Shape;1477;p101"/>
          <p:cNvSpPr txBox="1">
            <a:spLocks noGrp="1"/>
          </p:cNvSpPr>
          <p:nvPr>
            <p:ph type="subTitle" idx="4294967295"/>
          </p:nvPr>
        </p:nvSpPr>
        <p:spPr>
          <a:xfrm>
            <a:off x="5381743" y="1652765"/>
            <a:ext cx="2753234" cy="3067579"/>
          </a:xfrm>
          <a:prstGeom prst="rect">
            <a:avLst/>
          </a:prstGeom>
        </p:spPr>
        <p:txBody>
          <a:bodyPr spcFirstLastPara="1" wrap="square" lIns="91425" tIns="91425" rIns="91425" bIns="91425" anchor="t" anchorCtr="0">
            <a:noAutofit/>
          </a:bodyPr>
          <a:lstStyle/>
          <a:p>
            <a:pPr marL="0" indent="0">
              <a:spcAft>
                <a:spcPts val="1600"/>
              </a:spcAft>
              <a:buNone/>
            </a:pPr>
            <a:r>
              <a:rPr lang="en" sz="1400" b="1"/>
              <a:t>Observation</a:t>
            </a:r>
            <a:r>
              <a:rPr lang="en-IN" sz="1400"/>
              <a:t>:</a:t>
            </a:r>
            <a:endParaRPr sz="1400"/>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8262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D394BD-1607-7578-C3EA-C43B931ECA32}"/>
              </a:ext>
            </a:extLst>
          </p:cNvPr>
          <p:cNvSpPr>
            <a:spLocks noGrp="1"/>
          </p:cNvSpPr>
          <p:nvPr>
            <p:ph type="body" idx="1"/>
          </p:nvPr>
        </p:nvSpPr>
        <p:spPr>
          <a:xfrm>
            <a:off x="430308" y="1211435"/>
            <a:ext cx="6696633" cy="3528428"/>
          </a:xfrm>
        </p:spPr>
        <p:txBody>
          <a:bodyPr/>
          <a:lstStyle/>
          <a:p>
            <a:pPr algn="just"/>
            <a:endParaRPr lang="en-US"/>
          </a:p>
        </p:txBody>
      </p:sp>
      <p:sp>
        <p:nvSpPr>
          <p:cNvPr id="3" name="Title 2">
            <a:extLst>
              <a:ext uri="{FF2B5EF4-FFF2-40B4-BE49-F238E27FC236}">
                <a16:creationId xmlns:a16="http://schemas.microsoft.com/office/drawing/2014/main" id="{727D18D2-1BDC-0A25-7A25-22918ACCFC99}"/>
              </a:ext>
            </a:extLst>
          </p:cNvPr>
          <p:cNvSpPr>
            <a:spLocks noGrp="1"/>
          </p:cNvSpPr>
          <p:nvPr>
            <p:ph type="title"/>
          </p:nvPr>
        </p:nvSpPr>
        <p:spPr/>
        <p:txBody>
          <a:bodyPr/>
          <a:lstStyle/>
          <a:p>
            <a:r>
              <a:rPr lang="en-US"/>
              <a:t>RECOMMENDATIONS</a:t>
            </a:r>
          </a:p>
        </p:txBody>
      </p:sp>
    </p:spTree>
    <p:extLst>
      <p:ext uri="{BB962C8B-B14F-4D97-AF65-F5344CB8AC3E}">
        <p14:creationId xmlns:p14="http://schemas.microsoft.com/office/powerpoint/2010/main" val="7976492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275323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PAGE LOAD TIME</a:t>
            </a:r>
            <a:endParaRPr/>
          </a:p>
        </p:txBody>
      </p:sp>
      <p:sp>
        <p:nvSpPr>
          <p:cNvPr id="1477" name="Google Shape;1477;p101"/>
          <p:cNvSpPr txBox="1">
            <a:spLocks noGrp="1"/>
          </p:cNvSpPr>
          <p:nvPr>
            <p:ph type="subTitle" idx="4294967295"/>
          </p:nvPr>
        </p:nvSpPr>
        <p:spPr>
          <a:xfrm>
            <a:off x="5381743" y="1652765"/>
            <a:ext cx="2753234" cy="3067579"/>
          </a:xfrm>
          <a:prstGeom prst="rect">
            <a:avLst/>
          </a:prstGeom>
        </p:spPr>
        <p:txBody>
          <a:bodyPr spcFirstLastPara="1" wrap="square" lIns="91425" tIns="91425" rIns="91425" bIns="91425" anchor="t" anchorCtr="0">
            <a:noAutofit/>
          </a:bodyPr>
          <a:lstStyle/>
          <a:p>
            <a:pPr marL="0" indent="0">
              <a:spcAft>
                <a:spcPts val="1600"/>
              </a:spcAft>
              <a:buNone/>
            </a:pPr>
            <a:r>
              <a:rPr lang="en" sz="1400" b="1"/>
              <a:t>Observation</a:t>
            </a:r>
            <a:r>
              <a:rPr lang="en-IN" sz="1400"/>
              <a:t>:</a:t>
            </a:r>
            <a:endParaRPr lang="en-US"/>
          </a:p>
          <a:p>
            <a:pPr marL="0" indent="0">
              <a:spcAft>
                <a:spcPts val="1600"/>
              </a:spcAft>
              <a:buNone/>
            </a:pPr>
            <a:r>
              <a:rPr lang="en-IN" sz="1400"/>
              <a:t>Walmart Experienced a 2-second rise in Average Page Load Time between Oct 2021 and Oct 2022, resulting in a reduction of 1000 pageviews. However, during this period, the Bounce Rate decreased from 50.20% to 48.92%.</a:t>
            </a:r>
            <a:endParaRPr lang="en-IN"/>
          </a:p>
          <a:p>
            <a:pPr marL="0" indent="0">
              <a:spcAft>
                <a:spcPts val="1600"/>
              </a:spcAft>
              <a:buNone/>
            </a:pPr>
            <a:endParaRPr lang="en-IN" sz="1400"/>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graph with blue and orange lines&#10;&#10;Description automatically generated">
            <a:extLst>
              <a:ext uri="{FF2B5EF4-FFF2-40B4-BE49-F238E27FC236}">
                <a16:creationId xmlns:a16="http://schemas.microsoft.com/office/drawing/2014/main" id="{33F43145-783F-D920-6BED-AF0752C51C3F}"/>
              </a:ext>
            </a:extLst>
          </p:cNvPr>
          <p:cNvPicPr>
            <a:picLocks noChangeAspect="1"/>
          </p:cNvPicPr>
          <p:nvPr/>
        </p:nvPicPr>
        <p:blipFill>
          <a:blip r:embed="rId3"/>
          <a:stretch>
            <a:fillRect/>
          </a:stretch>
        </p:blipFill>
        <p:spPr>
          <a:xfrm>
            <a:off x="334108" y="955431"/>
            <a:ext cx="4844561" cy="1720361"/>
          </a:xfrm>
          <a:prstGeom prst="rect">
            <a:avLst/>
          </a:prstGeom>
        </p:spPr>
      </p:pic>
      <p:pic>
        <p:nvPicPr>
          <p:cNvPr id="3" name="Picture 2" descr="A screenshot of a data&#10;&#10;Description automatically generated">
            <a:extLst>
              <a:ext uri="{FF2B5EF4-FFF2-40B4-BE49-F238E27FC236}">
                <a16:creationId xmlns:a16="http://schemas.microsoft.com/office/drawing/2014/main" id="{0DE41EAC-B572-B7F3-8F4D-669F9B1B390A}"/>
              </a:ext>
            </a:extLst>
          </p:cNvPr>
          <p:cNvPicPr>
            <a:picLocks noChangeAspect="1"/>
          </p:cNvPicPr>
          <p:nvPr/>
        </p:nvPicPr>
        <p:blipFill>
          <a:blip r:embed="rId4"/>
          <a:stretch>
            <a:fillRect/>
          </a:stretch>
        </p:blipFill>
        <p:spPr>
          <a:xfrm>
            <a:off x="430823" y="2732942"/>
            <a:ext cx="4747844" cy="1875692"/>
          </a:xfrm>
          <a:prstGeom prst="rect">
            <a:avLst/>
          </a:prstGeom>
        </p:spPr>
      </p:pic>
    </p:spTree>
    <p:extLst>
      <p:ext uri="{BB962C8B-B14F-4D97-AF65-F5344CB8AC3E}">
        <p14:creationId xmlns:p14="http://schemas.microsoft.com/office/powerpoint/2010/main" val="3125003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275323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a:t>
            </a:r>
            <a:endParaRPr/>
          </a:p>
        </p:txBody>
      </p:sp>
      <p:sp>
        <p:nvSpPr>
          <p:cNvPr id="1477" name="Google Shape;1477;p101"/>
          <p:cNvSpPr txBox="1">
            <a:spLocks noGrp="1"/>
          </p:cNvSpPr>
          <p:nvPr>
            <p:ph type="subTitle" idx="4294967295"/>
          </p:nvPr>
        </p:nvSpPr>
        <p:spPr>
          <a:xfrm>
            <a:off x="5381743" y="1652765"/>
            <a:ext cx="2753234" cy="3067579"/>
          </a:xfrm>
          <a:prstGeom prst="rect">
            <a:avLst/>
          </a:prstGeom>
        </p:spPr>
        <p:txBody>
          <a:bodyPr spcFirstLastPara="1" wrap="square" lIns="91425" tIns="91425" rIns="91425" bIns="91425" anchor="t" anchorCtr="0">
            <a:noAutofit/>
          </a:bodyPr>
          <a:lstStyle/>
          <a:p>
            <a:pPr marL="0" indent="0">
              <a:spcAft>
                <a:spcPts val="1600"/>
              </a:spcAft>
              <a:buNone/>
            </a:pPr>
            <a:r>
              <a:rPr lang="en" sz="1400" b="1"/>
              <a:t>Observation</a:t>
            </a:r>
            <a:r>
              <a:rPr lang="en-IN" sz="1400"/>
              <a:t>:</a:t>
            </a:r>
          </a:p>
          <a:p>
            <a:pPr marL="0" indent="0">
              <a:spcAft>
                <a:spcPts val="1600"/>
              </a:spcAft>
              <a:buNone/>
            </a:pPr>
            <a:r>
              <a:rPr lang="en-IN" sz="1400"/>
              <a:t>Walmart experienced a 13.20% decline in revenue from Oct 2021 to Oct 2022, with the technology section being notably impacted as the most affected sales area with a difference in sales of almost $15,000.</a:t>
            </a:r>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descr="A graph with blue and orange lines&#10;&#10;Description automatically generated">
            <a:extLst>
              <a:ext uri="{FF2B5EF4-FFF2-40B4-BE49-F238E27FC236}">
                <a16:creationId xmlns:a16="http://schemas.microsoft.com/office/drawing/2014/main" id="{9676F21D-DA35-78A9-8D8B-CAC60BA0916E}"/>
              </a:ext>
            </a:extLst>
          </p:cNvPr>
          <p:cNvPicPr>
            <a:picLocks noChangeAspect="1"/>
          </p:cNvPicPr>
          <p:nvPr/>
        </p:nvPicPr>
        <p:blipFill>
          <a:blip r:embed="rId3"/>
          <a:stretch>
            <a:fillRect/>
          </a:stretch>
        </p:blipFill>
        <p:spPr>
          <a:xfrm>
            <a:off x="347703" y="1036988"/>
            <a:ext cx="4918741" cy="184007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5F2D8758-91E8-6AA7-D93A-0B4C37E7E3FE}"/>
              </a:ext>
            </a:extLst>
          </p:cNvPr>
          <p:cNvPicPr>
            <a:picLocks noChangeAspect="1"/>
          </p:cNvPicPr>
          <p:nvPr/>
        </p:nvPicPr>
        <p:blipFill>
          <a:blip r:embed="rId4"/>
          <a:stretch>
            <a:fillRect/>
          </a:stretch>
        </p:blipFill>
        <p:spPr>
          <a:xfrm>
            <a:off x="376518" y="2938614"/>
            <a:ext cx="4918742" cy="1782794"/>
          </a:xfrm>
          <a:prstGeom prst="rect">
            <a:avLst/>
          </a:prstGeom>
        </p:spPr>
      </p:pic>
    </p:spTree>
    <p:extLst>
      <p:ext uri="{BB962C8B-B14F-4D97-AF65-F5344CB8AC3E}">
        <p14:creationId xmlns:p14="http://schemas.microsoft.com/office/powerpoint/2010/main" val="500997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804742" y="1508860"/>
            <a:ext cx="2843235" cy="3301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42175"/>
            <a:ext cx="4555166" cy="572700"/>
          </a:xfrm>
          <a:prstGeom prst="rect">
            <a:avLst/>
          </a:prstGeom>
        </p:spPr>
        <p:txBody>
          <a:bodyPr spcFirstLastPara="1" wrap="square" lIns="91425" tIns="91425" rIns="91425" bIns="91425" anchor="t" anchorCtr="0">
            <a:noAutofit/>
          </a:bodyPr>
          <a:lstStyle/>
          <a:p>
            <a:r>
              <a:rPr lang="en"/>
              <a:t>REVENUE BY PRODUCT CATEGORY</a:t>
            </a:r>
            <a:endParaRPr/>
          </a:p>
        </p:txBody>
      </p:sp>
      <p:sp>
        <p:nvSpPr>
          <p:cNvPr id="1477" name="Google Shape;1477;p101"/>
          <p:cNvSpPr txBox="1">
            <a:spLocks noGrp="1"/>
          </p:cNvSpPr>
          <p:nvPr>
            <p:ph type="subTitle" idx="4294967295"/>
          </p:nvPr>
        </p:nvSpPr>
        <p:spPr>
          <a:xfrm>
            <a:off x="5800243" y="1508766"/>
            <a:ext cx="2847734" cy="2664354"/>
          </a:xfrm>
          <a:prstGeom prst="rect">
            <a:avLst/>
          </a:prstGeom>
        </p:spPr>
        <p:txBody>
          <a:bodyPr spcFirstLastPara="1" wrap="square" lIns="91425" tIns="91425" rIns="91425" bIns="91425" anchor="t" anchorCtr="0">
            <a:noAutofit/>
          </a:bodyPr>
          <a:lstStyle/>
          <a:p>
            <a:pPr marL="0" indent="0">
              <a:spcAft>
                <a:spcPts val="1600"/>
              </a:spcAft>
              <a:buNone/>
            </a:pPr>
            <a:r>
              <a:rPr lang="en" sz="1400" b="1"/>
              <a:t>Observation: Walmart has over 10 Product Categories out of which 4 Categories (Electronics, Groceries, Clothing and Household Essentials) contribute to nearly 80% of the revenue. We can tailor emails </a:t>
            </a:r>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5138825" y="641025"/>
            <a:ext cx="4003800" cy="94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graph of a pie chart&#10;&#10;Description automatically generated">
            <a:extLst>
              <a:ext uri="{FF2B5EF4-FFF2-40B4-BE49-F238E27FC236}">
                <a16:creationId xmlns:a16="http://schemas.microsoft.com/office/drawing/2014/main" id="{95CFF3EA-375C-E70E-CF63-F66348A8C947}"/>
              </a:ext>
            </a:extLst>
          </p:cNvPr>
          <p:cNvPicPr>
            <a:picLocks noChangeAspect="1"/>
          </p:cNvPicPr>
          <p:nvPr/>
        </p:nvPicPr>
        <p:blipFill>
          <a:blip r:embed="rId3"/>
          <a:stretch>
            <a:fillRect/>
          </a:stretch>
        </p:blipFill>
        <p:spPr>
          <a:xfrm>
            <a:off x="410400" y="1145870"/>
            <a:ext cx="2743200" cy="1888761"/>
          </a:xfrm>
          <a:prstGeom prst="rect">
            <a:avLst/>
          </a:prstGeom>
        </p:spPr>
      </p:pic>
      <p:pic>
        <p:nvPicPr>
          <p:cNvPr id="4" name="Picture 3" descr="A graph of a pie chart&#10;&#10;Description automatically generated">
            <a:extLst>
              <a:ext uri="{FF2B5EF4-FFF2-40B4-BE49-F238E27FC236}">
                <a16:creationId xmlns:a16="http://schemas.microsoft.com/office/drawing/2014/main" id="{E790FC3A-8683-1A22-789F-75EEC95F6C3E}"/>
              </a:ext>
            </a:extLst>
          </p:cNvPr>
          <p:cNvPicPr>
            <a:picLocks noChangeAspect="1"/>
          </p:cNvPicPr>
          <p:nvPr/>
        </p:nvPicPr>
        <p:blipFill>
          <a:blip r:embed="rId4"/>
          <a:stretch>
            <a:fillRect/>
          </a:stretch>
        </p:blipFill>
        <p:spPr>
          <a:xfrm>
            <a:off x="2228400" y="3135415"/>
            <a:ext cx="2909700" cy="1842671"/>
          </a:xfrm>
          <a:prstGeom prst="rect">
            <a:avLst/>
          </a:prstGeom>
        </p:spPr>
      </p:pic>
    </p:spTree>
    <p:extLst>
      <p:ext uri="{BB962C8B-B14F-4D97-AF65-F5344CB8AC3E}">
        <p14:creationId xmlns:p14="http://schemas.microsoft.com/office/powerpoint/2010/main" val="40616734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DD394BD-1607-7578-C3EA-C43B931ECA32}"/>
              </a:ext>
            </a:extLst>
          </p:cNvPr>
          <p:cNvSpPr>
            <a:spLocks noGrp="1"/>
          </p:cNvSpPr>
          <p:nvPr>
            <p:ph type="body" idx="1"/>
          </p:nvPr>
        </p:nvSpPr>
        <p:spPr>
          <a:xfrm>
            <a:off x="430308" y="1211435"/>
            <a:ext cx="6696633" cy="3528428"/>
          </a:xfrm>
        </p:spPr>
        <p:txBody>
          <a:bodyPr/>
          <a:lstStyle/>
          <a:p>
            <a:pPr algn="just"/>
            <a:endParaRPr lang="en-US"/>
          </a:p>
        </p:txBody>
      </p:sp>
      <p:sp>
        <p:nvSpPr>
          <p:cNvPr id="3" name="Title 2">
            <a:extLst>
              <a:ext uri="{FF2B5EF4-FFF2-40B4-BE49-F238E27FC236}">
                <a16:creationId xmlns:a16="http://schemas.microsoft.com/office/drawing/2014/main" id="{727D18D2-1BDC-0A25-7A25-22918ACCFC99}"/>
              </a:ext>
            </a:extLst>
          </p:cNvPr>
          <p:cNvSpPr>
            <a:spLocks noGrp="1"/>
          </p:cNvSpPr>
          <p:nvPr>
            <p:ph type="title"/>
          </p:nvPr>
        </p:nvSpPr>
        <p:spPr/>
        <p:txBody>
          <a:bodyPr/>
          <a:lstStyle/>
          <a:p>
            <a:r>
              <a:rPr lang="en-US"/>
              <a:t>RECOMMENDATIONS</a:t>
            </a:r>
          </a:p>
        </p:txBody>
      </p:sp>
    </p:spTree>
    <p:extLst>
      <p:ext uri="{BB962C8B-B14F-4D97-AF65-F5344CB8AC3E}">
        <p14:creationId xmlns:p14="http://schemas.microsoft.com/office/powerpoint/2010/main" val="41819529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3"/>
        <p:cNvGrpSpPr/>
        <p:nvPr/>
      </p:nvGrpSpPr>
      <p:grpSpPr>
        <a:xfrm>
          <a:off x="0" y="0"/>
          <a:ext cx="0" cy="0"/>
          <a:chOff x="0" y="0"/>
          <a:chExt cx="0" cy="0"/>
        </a:xfrm>
      </p:grpSpPr>
      <p:sp>
        <p:nvSpPr>
          <p:cNvPr id="2144" name="Google Shape;2144;p119"/>
          <p:cNvSpPr txBox="1">
            <a:spLocks noGrp="1"/>
          </p:cNvSpPr>
          <p:nvPr>
            <p:ph type="ctrTitle" idx="4294967295"/>
          </p:nvPr>
        </p:nvSpPr>
        <p:spPr>
          <a:xfrm>
            <a:off x="3963929" y="2131393"/>
            <a:ext cx="3681454" cy="106324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a:t>THANK YOU!</a:t>
            </a:r>
            <a:endParaRPr sz="5400"/>
          </a:p>
        </p:txBody>
      </p:sp>
      <p:grpSp>
        <p:nvGrpSpPr>
          <p:cNvPr id="2159" name="Google Shape;2159;p119"/>
          <p:cNvGrpSpPr/>
          <p:nvPr/>
        </p:nvGrpSpPr>
        <p:grpSpPr>
          <a:xfrm>
            <a:off x="-505063" y="1857097"/>
            <a:ext cx="3475210" cy="1680588"/>
            <a:chOff x="8138310" y="2846600"/>
            <a:chExt cx="1584900" cy="1680588"/>
          </a:xfrm>
        </p:grpSpPr>
        <p:sp>
          <p:nvSpPr>
            <p:cNvPr id="2160" name="Google Shape;2160;p119"/>
            <p:cNvSpPr/>
            <p:nvPr/>
          </p:nvSpPr>
          <p:spPr>
            <a:xfrm>
              <a:off x="8138310" y="2846600"/>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19"/>
            <p:cNvSpPr/>
            <p:nvPr/>
          </p:nvSpPr>
          <p:spPr>
            <a:xfrm>
              <a:off x="8138310" y="4450988"/>
              <a:ext cx="15849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pic>
        <p:nvPicPr>
          <p:cNvPr id="651" name="Google Shape;651;p66"/>
          <p:cNvPicPr preferRelativeResize="0"/>
          <p:nvPr/>
        </p:nvPicPr>
        <p:blipFill rotWithShape="1">
          <a:blip r:embed="rId3"/>
          <a:srcRect l="2736" r="2736"/>
          <a:stretch/>
        </p:blipFill>
        <p:spPr>
          <a:xfrm>
            <a:off x="0" y="-30350"/>
            <a:ext cx="4919395" cy="5204194"/>
          </a:xfrm>
          <a:prstGeom prst="rect">
            <a:avLst/>
          </a:prstGeom>
          <a:noFill/>
          <a:ln>
            <a:noFill/>
          </a:ln>
        </p:spPr>
      </p:pic>
      <p:sp>
        <p:nvSpPr>
          <p:cNvPr id="652" name="Google Shape;652;p66"/>
          <p:cNvSpPr txBox="1">
            <a:spLocks noGrp="1"/>
          </p:cNvSpPr>
          <p:nvPr>
            <p:ph type="title" idx="2"/>
          </p:nvPr>
        </p:nvSpPr>
        <p:spPr>
          <a:xfrm>
            <a:off x="5195300" y="1414171"/>
            <a:ext cx="2593200" cy="9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653" name="Google Shape;653;p66"/>
          <p:cNvSpPr txBox="1">
            <a:spLocks noGrp="1"/>
          </p:cNvSpPr>
          <p:nvPr>
            <p:ph type="title"/>
          </p:nvPr>
        </p:nvSpPr>
        <p:spPr>
          <a:xfrm>
            <a:off x="5195299" y="2311375"/>
            <a:ext cx="3306205"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a:t>COMPANY OVERVIEW</a:t>
            </a:r>
            <a:endParaRPr sz="2800"/>
          </a:p>
        </p:txBody>
      </p:sp>
      <p:sp>
        <p:nvSpPr>
          <p:cNvPr id="655" name="Google Shape;655;p66"/>
          <p:cNvSpPr/>
          <p:nvPr/>
        </p:nvSpPr>
        <p:spPr>
          <a:xfrm>
            <a:off x="4009700" y="4456550"/>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4009700" y="627525"/>
            <a:ext cx="55011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BC4D3EAF-86EC-555B-E158-E41E9919638D}"/>
              </a:ext>
            </a:extLst>
          </p:cNvPr>
          <p:cNvSpPr>
            <a:spLocks noGrp="1"/>
          </p:cNvSpPr>
          <p:nvPr>
            <p:ph type="subTitle" idx="1"/>
          </p:nvPr>
        </p:nvSpPr>
        <p:spPr/>
        <p:txBody>
          <a:bodyPr/>
          <a:lstStyle/>
          <a:p>
            <a:r>
              <a:rPr lang="en-US"/>
              <a:t>WALMART</a:t>
            </a:r>
          </a:p>
        </p:txBody>
      </p:sp>
    </p:spTree>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5"/>
        <p:cNvGrpSpPr/>
        <p:nvPr/>
      </p:nvGrpSpPr>
      <p:grpSpPr>
        <a:xfrm>
          <a:off x="0" y="0"/>
          <a:ext cx="0" cy="0"/>
          <a:chOff x="0" y="0"/>
          <a:chExt cx="0" cy="0"/>
        </a:xfrm>
      </p:grpSpPr>
      <p:sp>
        <p:nvSpPr>
          <p:cNvPr id="2166" name="Google Shape;2166;p120"/>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ALTERNATIVE RESOURCES</a:t>
            </a:r>
            <a:endParaRPr/>
          </a:p>
        </p:txBody>
      </p:sp>
      <p:sp>
        <p:nvSpPr>
          <p:cNvPr id="2167" name="Google Shape;2167;p120"/>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20"/>
          <p:cNvSpPr/>
          <p:nvPr/>
        </p:nvSpPr>
        <p:spPr>
          <a:xfrm>
            <a:off x="4603225" y="627525"/>
            <a:ext cx="49077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9" name="Google Shape;2169;p120"/>
          <p:cNvGrpSpPr/>
          <p:nvPr/>
        </p:nvGrpSpPr>
        <p:grpSpPr>
          <a:xfrm>
            <a:off x="4370306" y="2980967"/>
            <a:ext cx="444025" cy="443875"/>
            <a:chOff x="4027725" y="3976350"/>
            <a:chExt cx="444025" cy="443875"/>
          </a:xfrm>
        </p:grpSpPr>
        <p:sp>
          <p:nvSpPr>
            <p:cNvPr id="2170" name="Google Shape;2170;p120"/>
            <p:cNvSpPr/>
            <p:nvPr/>
          </p:nvSpPr>
          <p:spPr>
            <a:xfrm>
              <a:off x="4027725" y="3976350"/>
              <a:ext cx="444025" cy="260050"/>
            </a:xfrm>
            <a:custGeom>
              <a:avLst/>
              <a:gdLst/>
              <a:ahLst/>
              <a:cxnLst/>
              <a:rect l="l" t="t" r="r" b="b"/>
              <a:pathLst>
                <a:path w="17761" h="10402" extrusionOk="0">
                  <a:moveTo>
                    <a:pt x="6798" y="0"/>
                  </a:moveTo>
                  <a:cubicBezTo>
                    <a:pt x="5483" y="0"/>
                    <a:pt x="4392" y="982"/>
                    <a:pt x="4222" y="2248"/>
                  </a:cubicBezTo>
                  <a:cubicBezTo>
                    <a:pt x="2977" y="2673"/>
                    <a:pt x="2081" y="3843"/>
                    <a:pt x="2081" y="5202"/>
                  </a:cubicBezTo>
                  <a:lnTo>
                    <a:pt x="2081" y="5253"/>
                  </a:lnTo>
                  <a:cubicBezTo>
                    <a:pt x="894" y="5495"/>
                    <a:pt x="1" y="6545"/>
                    <a:pt x="1" y="7801"/>
                  </a:cubicBezTo>
                  <a:cubicBezTo>
                    <a:pt x="1" y="9234"/>
                    <a:pt x="1168" y="10402"/>
                    <a:pt x="2601" y="10402"/>
                  </a:cubicBezTo>
                  <a:lnTo>
                    <a:pt x="15154" y="10402"/>
                  </a:lnTo>
                  <a:cubicBezTo>
                    <a:pt x="16588" y="10402"/>
                    <a:pt x="17754" y="9234"/>
                    <a:pt x="17754" y="7801"/>
                  </a:cubicBezTo>
                  <a:cubicBezTo>
                    <a:pt x="17761" y="6546"/>
                    <a:pt x="16865" y="5495"/>
                    <a:pt x="15678" y="5253"/>
                  </a:cubicBezTo>
                  <a:lnTo>
                    <a:pt x="15678" y="5202"/>
                  </a:lnTo>
                  <a:cubicBezTo>
                    <a:pt x="15678" y="3860"/>
                    <a:pt x="14800" y="2677"/>
                    <a:pt x="13538" y="2248"/>
                  </a:cubicBezTo>
                  <a:cubicBezTo>
                    <a:pt x="13365" y="980"/>
                    <a:pt x="12276" y="0"/>
                    <a:pt x="10962" y="0"/>
                  </a:cubicBezTo>
                  <a:cubicBezTo>
                    <a:pt x="10377" y="0"/>
                    <a:pt x="9836" y="194"/>
                    <a:pt x="9401" y="522"/>
                  </a:cubicBezTo>
                  <a:lnTo>
                    <a:pt x="9401" y="5255"/>
                  </a:lnTo>
                  <a:cubicBezTo>
                    <a:pt x="10588" y="5496"/>
                    <a:pt x="11481" y="6546"/>
                    <a:pt x="11481" y="7804"/>
                  </a:cubicBezTo>
                  <a:lnTo>
                    <a:pt x="10441" y="7804"/>
                  </a:lnTo>
                  <a:cubicBezTo>
                    <a:pt x="10441" y="6942"/>
                    <a:pt x="9739" y="6242"/>
                    <a:pt x="8879" y="6242"/>
                  </a:cubicBezTo>
                  <a:cubicBezTo>
                    <a:pt x="8019" y="6242"/>
                    <a:pt x="7318" y="6942"/>
                    <a:pt x="7318" y="7804"/>
                  </a:cubicBezTo>
                  <a:lnTo>
                    <a:pt x="6278" y="7804"/>
                  </a:lnTo>
                  <a:cubicBezTo>
                    <a:pt x="6278" y="6547"/>
                    <a:pt x="7174" y="5496"/>
                    <a:pt x="8358" y="5255"/>
                  </a:cubicBezTo>
                  <a:lnTo>
                    <a:pt x="8358" y="522"/>
                  </a:lnTo>
                  <a:cubicBezTo>
                    <a:pt x="7923" y="194"/>
                    <a:pt x="7383" y="0"/>
                    <a:pt x="6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20"/>
            <p:cNvSpPr/>
            <p:nvPr/>
          </p:nvSpPr>
          <p:spPr>
            <a:xfrm>
              <a:off x="4156400" y="4262375"/>
              <a:ext cx="206700" cy="157850"/>
            </a:xfrm>
            <a:custGeom>
              <a:avLst/>
              <a:gdLst/>
              <a:ahLst/>
              <a:cxnLst/>
              <a:rect l="l" t="t" r="r" b="b"/>
              <a:pathLst>
                <a:path w="8268" h="6314" extrusionOk="0">
                  <a:moveTo>
                    <a:pt x="521" y="0"/>
                  </a:moveTo>
                  <a:lnTo>
                    <a:pt x="1" y="3122"/>
                  </a:lnTo>
                  <a:lnTo>
                    <a:pt x="1967" y="3122"/>
                  </a:lnTo>
                  <a:lnTo>
                    <a:pt x="872" y="6313"/>
                  </a:lnTo>
                  <a:lnTo>
                    <a:pt x="872" y="6313"/>
                  </a:lnTo>
                  <a:lnTo>
                    <a:pt x="8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120"/>
          <p:cNvGrpSpPr/>
          <p:nvPr/>
        </p:nvGrpSpPr>
        <p:grpSpPr>
          <a:xfrm>
            <a:off x="4370369" y="1737947"/>
            <a:ext cx="443900" cy="443825"/>
            <a:chOff x="3530875" y="3976350"/>
            <a:chExt cx="443900" cy="443825"/>
          </a:xfrm>
        </p:grpSpPr>
        <p:sp>
          <p:nvSpPr>
            <p:cNvPr id="2173" name="Google Shape;2173;p120"/>
            <p:cNvSpPr/>
            <p:nvPr/>
          </p:nvSpPr>
          <p:spPr>
            <a:xfrm>
              <a:off x="3530875" y="3976350"/>
              <a:ext cx="387150" cy="187525"/>
            </a:xfrm>
            <a:custGeom>
              <a:avLst/>
              <a:gdLst/>
              <a:ahLst/>
              <a:cxnLst/>
              <a:rect l="l" t="t" r="r" b="b"/>
              <a:pathLst>
                <a:path w="15486" h="7501" extrusionOk="0">
                  <a:moveTo>
                    <a:pt x="3122" y="2079"/>
                  </a:moveTo>
                  <a:lnTo>
                    <a:pt x="3122" y="3120"/>
                  </a:lnTo>
                  <a:lnTo>
                    <a:pt x="2081" y="3120"/>
                  </a:lnTo>
                  <a:lnTo>
                    <a:pt x="2081" y="2079"/>
                  </a:lnTo>
                  <a:close/>
                  <a:moveTo>
                    <a:pt x="5204" y="2079"/>
                  </a:moveTo>
                  <a:lnTo>
                    <a:pt x="5204" y="3120"/>
                  </a:lnTo>
                  <a:lnTo>
                    <a:pt x="4164" y="3120"/>
                  </a:lnTo>
                  <a:lnTo>
                    <a:pt x="4164" y="2079"/>
                  </a:lnTo>
                  <a:close/>
                  <a:moveTo>
                    <a:pt x="7285" y="2079"/>
                  </a:moveTo>
                  <a:lnTo>
                    <a:pt x="7285" y="3120"/>
                  </a:lnTo>
                  <a:lnTo>
                    <a:pt x="6244" y="3120"/>
                  </a:lnTo>
                  <a:lnTo>
                    <a:pt x="6244" y="2079"/>
                  </a:lnTo>
                  <a:close/>
                  <a:moveTo>
                    <a:pt x="1" y="0"/>
                  </a:moveTo>
                  <a:lnTo>
                    <a:pt x="1" y="5203"/>
                  </a:lnTo>
                  <a:lnTo>
                    <a:pt x="3348" y="5203"/>
                  </a:lnTo>
                  <a:lnTo>
                    <a:pt x="4681" y="7412"/>
                  </a:lnTo>
                  <a:lnTo>
                    <a:pt x="6014" y="5203"/>
                  </a:lnTo>
                  <a:lnTo>
                    <a:pt x="9362" y="5203"/>
                  </a:lnTo>
                  <a:lnTo>
                    <a:pt x="9362" y="3123"/>
                  </a:lnTo>
                  <a:lnTo>
                    <a:pt x="12518" y="3123"/>
                  </a:lnTo>
                  <a:lnTo>
                    <a:pt x="12518" y="5508"/>
                  </a:lnTo>
                  <a:lnTo>
                    <a:pt x="11325" y="4314"/>
                  </a:lnTo>
                  <a:lnTo>
                    <a:pt x="10589" y="5051"/>
                  </a:lnTo>
                  <a:lnTo>
                    <a:pt x="13037" y="7500"/>
                  </a:lnTo>
                  <a:lnTo>
                    <a:pt x="15486" y="5051"/>
                  </a:lnTo>
                  <a:lnTo>
                    <a:pt x="14753" y="4313"/>
                  </a:lnTo>
                  <a:lnTo>
                    <a:pt x="13560" y="5506"/>
                  </a:lnTo>
                  <a:lnTo>
                    <a:pt x="13560" y="2081"/>
                  </a:lnTo>
                  <a:lnTo>
                    <a:pt x="9364" y="2081"/>
                  </a:lnTo>
                  <a:lnTo>
                    <a:pt x="93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20"/>
            <p:cNvSpPr/>
            <p:nvPr/>
          </p:nvSpPr>
          <p:spPr>
            <a:xfrm>
              <a:off x="3586725" y="4178100"/>
              <a:ext cx="388050" cy="242075"/>
            </a:xfrm>
            <a:custGeom>
              <a:avLst/>
              <a:gdLst/>
              <a:ahLst/>
              <a:cxnLst/>
              <a:rect l="l" t="t" r="r" b="b"/>
              <a:pathLst>
                <a:path w="15522" h="9683" extrusionOk="0">
                  <a:moveTo>
                    <a:pt x="9281" y="4378"/>
                  </a:moveTo>
                  <a:lnTo>
                    <a:pt x="9281" y="5419"/>
                  </a:lnTo>
                  <a:lnTo>
                    <a:pt x="8240" y="5419"/>
                  </a:lnTo>
                  <a:lnTo>
                    <a:pt x="8240" y="4378"/>
                  </a:lnTo>
                  <a:close/>
                  <a:moveTo>
                    <a:pt x="11362" y="4378"/>
                  </a:moveTo>
                  <a:lnTo>
                    <a:pt x="11362" y="5419"/>
                  </a:lnTo>
                  <a:lnTo>
                    <a:pt x="10320" y="5419"/>
                  </a:lnTo>
                  <a:lnTo>
                    <a:pt x="10320" y="4378"/>
                  </a:lnTo>
                  <a:close/>
                  <a:moveTo>
                    <a:pt x="13443" y="4378"/>
                  </a:moveTo>
                  <a:lnTo>
                    <a:pt x="13443" y="5419"/>
                  </a:lnTo>
                  <a:lnTo>
                    <a:pt x="12402" y="5419"/>
                  </a:lnTo>
                  <a:lnTo>
                    <a:pt x="12402" y="4378"/>
                  </a:lnTo>
                  <a:close/>
                  <a:moveTo>
                    <a:pt x="2449" y="1"/>
                  </a:moveTo>
                  <a:lnTo>
                    <a:pt x="1" y="2449"/>
                  </a:lnTo>
                  <a:lnTo>
                    <a:pt x="737" y="3185"/>
                  </a:lnTo>
                  <a:lnTo>
                    <a:pt x="1930" y="1993"/>
                  </a:lnTo>
                  <a:lnTo>
                    <a:pt x="1930" y="5418"/>
                  </a:lnTo>
                  <a:lnTo>
                    <a:pt x="6160" y="5418"/>
                  </a:lnTo>
                  <a:lnTo>
                    <a:pt x="6160" y="7498"/>
                  </a:lnTo>
                  <a:lnTo>
                    <a:pt x="9509" y="7498"/>
                  </a:lnTo>
                  <a:lnTo>
                    <a:pt x="10841" y="9683"/>
                  </a:lnTo>
                  <a:lnTo>
                    <a:pt x="12172" y="7498"/>
                  </a:lnTo>
                  <a:lnTo>
                    <a:pt x="15522" y="7498"/>
                  </a:lnTo>
                  <a:lnTo>
                    <a:pt x="15522" y="2297"/>
                  </a:lnTo>
                  <a:lnTo>
                    <a:pt x="6160" y="2297"/>
                  </a:lnTo>
                  <a:lnTo>
                    <a:pt x="6160" y="2298"/>
                  </a:lnTo>
                  <a:lnTo>
                    <a:pt x="6160" y="4378"/>
                  </a:lnTo>
                  <a:lnTo>
                    <a:pt x="2969" y="4378"/>
                  </a:lnTo>
                  <a:lnTo>
                    <a:pt x="2969" y="1993"/>
                  </a:lnTo>
                  <a:lnTo>
                    <a:pt x="4161" y="3185"/>
                  </a:lnTo>
                  <a:lnTo>
                    <a:pt x="4897" y="2449"/>
                  </a:lnTo>
                  <a:lnTo>
                    <a:pt x="24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120"/>
          <p:cNvGrpSpPr/>
          <p:nvPr/>
        </p:nvGrpSpPr>
        <p:grpSpPr>
          <a:xfrm>
            <a:off x="4370369" y="4157313"/>
            <a:ext cx="443900" cy="443900"/>
            <a:chOff x="4469825" y="3528250"/>
            <a:chExt cx="443900" cy="443900"/>
          </a:xfrm>
        </p:grpSpPr>
        <p:sp>
          <p:nvSpPr>
            <p:cNvPr id="2176" name="Google Shape;2176;p120"/>
            <p:cNvSpPr/>
            <p:nvPr/>
          </p:nvSpPr>
          <p:spPr>
            <a:xfrm>
              <a:off x="4574750" y="3793425"/>
              <a:ext cx="338975" cy="178725"/>
            </a:xfrm>
            <a:custGeom>
              <a:avLst/>
              <a:gdLst/>
              <a:ahLst/>
              <a:cxnLst/>
              <a:rect l="l" t="t" r="r" b="b"/>
              <a:pathLst>
                <a:path w="13559" h="7149" extrusionOk="0">
                  <a:moveTo>
                    <a:pt x="3509" y="1"/>
                  </a:moveTo>
                  <a:cubicBezTo>
                    <a:pt x="2503" y="1"/>
                    <a:pt x="1374" y="737"/>
                    <a:pt x="539" y="1472"/>
                  </a:cubicBezTo>
                  <a:lnTo>
                    <a:pt x="0" y="1946"/>
                  </a:lnTo>
                  <a:lnTo>
                    <a:pt x="0" y="7148"/>
                  </a:lnTo>
                  <a:lnTo>
                    <a:pt x="8045" y="7148"/>
                  </a:lnTo>
                  <a:lnTo>
                    <a:pt x="13559" y="2986"/>
                  </a:lnTo>
                  <a:cubicBezTo>
                    <a:pt x="13153" y="2416"/>
                    <a:pt x="12510" y="2110"/>
                    <a:pt x="11857" y="2110"/>
                  </a:cubicBezTo>
                  <a:cubicBezTo>
                    <a:pt x="11464" y="2110"/>
                    <a:pt x="11066" y="2221"/>
                    <a:pt x="10714" y="2453"/>
                  </a:cubicBezTo>
                  <a:lnTo>
                    <a:pt x="8325" y="4026"/>
                  </a:lnTo>
                  <a:lnTo>
                    <a:pt x="3607" y="4026"/>
                  </a:lnTo>
                  <a:lnTo>
                    <a:pt x="3607" y="2985"/>
                  </a:lnTo>
                  <a:lnTo>
                    <a:pt x="6242" y="2985"/>
                  </a:lnTo>
                  <a:cubicBezTo>
                    <a:pt x="7392" y="2985"/>
                    <a:pt x="8323" y="2054"/>
                    <a:pt x="8323" y="905"/>
                  </a:cubicBezTo>
                  <a:lnTo>
                    <a:pt x="5594" y="905"/>
                  </a:lnTo>
                  <a:cubicBezTo>
                    <a:pt x="5341" y="905"/>
                    <a:pt x="5097" y="813"/>
                    <a:pt x="4907" y="645"/>
                  </a:cubicBezTo>
                  <a:lnTo>
                    <a:pt x="4663" y="430"/>
                  </a:lnTo>
                  <a:cubicBezTo>
                    <a:pt x="4319" y="127"/>
                    <a:pt x="3924" y="1"/>
                    <a:pt x="3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20"/>
            <p:cNvSpPr/>
            <p:nvPr/>
          </p:nvSpPr>
          <p:spPr>
            <a:xfrm>
              <a:off x="4469825" y="3842050"/>
              <a:ext cx="78925" cy="130100"/>
            </a:xfrm>
            <a:custGeom>
              <a:avLst/>
              <a:gdLst/>
              <a:ahLst/>
              <a:cxnLst/>
              <a:rect l="l" t="t" r="r" b="b"/>
              <a:pathLst>
                <a:path w="3157" h="5204" extrusionOk="0">
                  <a:moveTo>
                    <a:pt x="1" y="1"/>
                  </a:moveTo>
                  <a:lnTo>
                    <a:pt x="1" y="5203"/>
                  </a:lnTo>
                  <a:lnTo>
                    <a:pt x="3157" y="5203"/>
                  </a:lnTo>
                  <a:lnTo>
                    <a:pt x="3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20"/>
            <p:cNvSpPr/>
            <p:nvPr/>
          </p:nvSpPr>
          <p:spPr>
            <a:xfrm>
              <a:off x="4522700" y="3634000"/>
              <a:ext cx="104050" cy="52025"/>
            </a:xfrm>
            <a:custGeom>
              <a:avLst/>
              <a:gdLst/>
              <a:ahLst/>
              <a:cxnLst/>
              <a:rect l="l" t="t" r="r" b="b"/>
              <a:pathLst>
                <a:path w="4162" h="2081" extrusionOk="0">
                  <a:moveTo>
                    <a:pt x="1" y="0"/>
                  </a:moveTo>
                  <a:lnTo>
                    <a:pt x="1" y="2081"/>
                  </a:lnTo>
                  <a:lnTo>
                    <a:pt x="4161" y="2081"/>
                  </a:lnTo>
                  <a:lnTo>
                    <a:pt x="4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20"/>
            <p:cNvSpPr/>
            <p:nvPr/>
          </p:nvSpPr>
          <p:spPr>
            <a:xfrm>
              <a:off x="4652750" y="3634000"/>
              <a:ext cx="208075" cy="52025"/>
            </a:xfrm>
            <a:custGeom>
              <a:avLst/>
              <a:gdLst/>
              <a:ahLst/>
              <a:cxnLst/>
              <a:rect l="l" t="t" r="r" b="b"/>
              <a:pathLst>
                <a:path w="8323" h="2081" extrusionOk="0">
                  <a:moveTo>
                    <a:pt x="0" y="0"/>
                  </a:moveTo>
                  <a:lnTo>
                    <a:pt x="0" y="2081"/>
                  </a:lnTo>
                  <a:lnTo>
                    <a:pt x="8322" y="2081"/>
                  </a:lnTo>
                  <a:lnTo>
                    <a:pt x="8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20"/>
            <p:cNvSpPr/>
            <p:nvPr/>
          </p:nvSpPr>
          <p:spPr>
            <a:xfrm>
              <a:off x="4522700" y="3712000"/>
              <a:ext cx="338175" cy="139475"/>
            </a:xfrm>
            <a:custGeom>
              <a:avLst/>
              <a:gdLst/>
              <a:ahLst/>
              <a:cxnLst/>
              <a:rect l="l" t="t" r="r" b="b"/>
              <a:pathLst>
                <a:path w="13527" h="5579" extrusionOk="0">
                  <a:moveTo>
                    <a:pt x="11444" y="1042"/>
                  </a:moveTo>
                  <a:lnTo>
                    <a:pt x="11444" y="2083"/>
                  </a:lnTo>
                  <a:lnTo>
                    <a:pt x="2081" y="2083"/>
                  </a:lnTo>
                  <a:lnTo>
                    <a:pt x="2081" y="1042"/>
                  </a:lnTo>
                  <a:close/>
                  <a:moveTo>
                    <a:pt x="1" y="0"/>
                  </a:moveTo>
                  <a:lnTo>
                    <a:pt x="1" y="4162"/>
                  </a:lnTo>
                  <a:lnTo>
                    <a:pt x="1688" y="4162"/>
                  </a:lnTo>
                  <a:lnTo>
                    <a:pt x="1933" y="3947"/>
                  </a:lnTo>
                  <a:cubicBezTo>
                    <a:pt x="2829" y="3157"/>
                    <a:pt x="4191" y="2218"/>
                    <a:pt x="5588" y="2218"/>
                  </a:cubicBezTo>
                  <a:cubicBezTo>
                    <a:pt x="6283" y="2218"/>
                    <a:pt x="6919" y="2456"/>
                    <a:pt x="7432" y="2905"/>
                  </a:cubicBezTo>
                  <a:lnTo>
                    <a:pt x="7677" y="3120"/>
                  </a:lnTo>
                  <a:lnTo>
                    <a:pt x="11445" y="3120"/>
                  </a:lnTo>
                  <a:lnTo>
                    <a:pt x="11445" y="4162"/>
                  </a:lnTo>
                  <a:cubicBezTo>
                    <a:pt x="11445" y="4672"/>
                    <a:pt x="11323" y="5152"/>
                    <a:pt x="11106" y="5578"/>
                  </a:cubicBezTo>
                  <a:lnTo>
                    <a:pt x="12225" y="4841"/>
                  </a:lnTo>
                  <a:cubicBezTo>
                    <a:pt x="12619" y="4581"/>
                    <a:pt x="13063" y="4415"/>
                    <a:pt x="13527" y="4353"/>
                  </a:cubicBezTo>
                  <a:lnTo>
                    <a:pt x="135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20"/>
            <p:cNvSpPr/>
            <p:nvPr/>
          </p:nvSpPr>
          <p:spPr>
            <a:xfrm>
              <a:off x="4591475" y="3528250"/>
              <a:ext cx="200550" cy="79775"/>
            </a:xfrm>
            <a:custGeom>
              <a:avLst/>
              <a:gdLst/>
              <a:ahLst/>
              <a:cxnLst/>
              <a:rect l="l" t="t" r="r" b="b"/>
              <a:pathLst>
                <a:path w="8022" h="3191" extrusionOk="0">
                  <a:moveTo>
                    <a:pt x="4008" y="0"/>
                  </a:moveTo>
                  <a:lnTo>
                    <a:pt x="2778" y="1983"/>
                  </a:lnTo>
                  <a:lnTo>
                    <a:pt x="0" y="594"/>
                  </a:lnTo>
                  <a:lnTo>
                    <a:pt x="863" y="3191"/>
                  </a:lnTo>
                  <a:lnTo>
                    <a:pt x="7158" y="3191"/>
                  </a:lnTo>
                  <a:lnTo>
                    <a:pt x="8022" y="594"/>
                  </a:lnTo>
                  <a:lnTo>
                    <a:pt x="5240" y="1983"/>
                  </a:lnTo>
                  <a:lnTo>
                    <a:pt x="4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 name="Google Shape;2182;p120"/>
          <p:cNvGrpSpPr/>
          <p:nvPr/>
        </p:nvGrpSpPr>
        <p:grpSpPr>
          <a:xfrm>
            <a:off x="4370369" y="2359420"/>
            <a:ext cx="443900" cy="443900"/>
            <a:chOff x="3973050" y="3516950"/>
            <a:chExt cx="443900" cy="443900"/>
          </a:xfrm>
        </p:grpSpPr>
        <p:sp>
          <p:nvSpPr>
            <p:cNvPr id="2183" name="Google Shape;2183;p120"/>
            <p:cNvSpPr/>
            <p:nvPr/>
          </p:nvSpPr>
          <p:spPr>
            <a:xfrm>
              <a:off x="3973050" y="3516950"/>
              <a:ext cx="443900" cy="443900"/>
            </a:xfrm>
            <a:custGeom>
              <a:avLst/>
              <a:gdLst/>
              <a:ahLst/>
              <a:cxnLst/>
              <a:rect l="l" t="t" r="r" b="b"/>
              <a:pathLst>
                <a:path w="17756" h="17756" extrusionOk="0">
                  <a:moveTo>
                    <a:pt x="0" y="0"/>
                  </a:moveTo>
                  <a:lnTo>
                    <a:pt x="0" y="17755"/>
                  </a:lnTo>
                  <a:lnTo>
                    <a:pt x="17755" y="17755"/>
                  </a:lnTo>
                  <a:lnTo>
                    <a:pt x="17755" y="16714"/>
                  </a:lnTo>
                  <a:lnTo>
                    <a:pt x="1042" y="16714"/>
                  </a:lnTo>
                  <a:lnTo>
                    <a:pt x="1042" y="14635"/>
                  </a:lnTo>
                  <a:lnTo>
                    <a:pt x="3123" y="14635"/>
                  </a:lnTo>
                  <a:lnTo>
                    <a:pt x="3123" y="13593"/>
                  </a:lnTo>
                  <a:lnTo>
                    <a:pt x="1042" y="13593"/>
                  </a:lnTo>
                  <a:lnTo>
                    <a:pt x="1042" y="11513"/>
                  </a:lnTo>
                  <a:lnTo>
                    <a:pt x="2083" y="11513"/>
                  </a:lnTo>
                  <a:lnTo>
                    <a:pt x="2083" y="10472"/>
                  </a:lnTo>
                  <a:lnTo>
                    <a:pt x="1042" y="10472"/>
                  </a:lnTo>
                  <a:lnTo>
                    <a:pt x="1042" y="8392"/>
                  </a:lnTo>
                  <a:lnTo>
                    <a:pt x="3123" y="8392"/>
                  </a:lnTo>
                  <a:lnTo>
                    <a:pt x="3123" y="7353"/>
                  </a:lnTo>
                  <a:lnTo>
                    <a:pt x="1042" y="7353"/>
                  </a:lnTo>
                  <a:lnTo>
                    <a:pt x="1042" y="5271"/>
                  </a:lnTo>
                  <a:lnTo>
                    <a:pt x="2083" y="5271"/>
                  </a:lnTo>
                  <a:lnTo>
                    <a:pt x="2083" y="4230"/>
                  </a:lnTo>
                  <a:lnTo>
                    <a:pt x="1042" y="4230"/>
                  </a:lnTo>
                  <a:lnTo>
                    <a:pt x="1042" y="2150"/>
                  </a:lnTo>
                  <a:lnTo>
                    <a:pt x="3123" y="2150"/>
                  </a:lnTo>
                  <a:lnTo>
                    <a:pt x="3123" y="1109"/>
                  </a:lnTo>
                  <a:lnTo>
                    <a:pt x="1042" y="1109"/>
                  </a:lnTo>
                  <a:lnTo>
                    <a:pt x="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20"/>
            <p:cNvSpPr/>
            <p:nvPr/>
          </p:nvSpPr>
          <p:spPr>
            <a:xfrm>
              <a:off x="4298150" y="3516950"/>
              <a:ext cx="118800" cy="391875"/>
            </a:xfrm>
            <a:custGeom>
              <a:avLst/>
              <a:gdLst/>
              <a:ahLst/>
              <a:cxnLst/>
              <a:rect l="l" t="t" r="r" b="b"/>
              <a:pathLst>
                <a:path w="4752" h="15675" extrusionOk="0">
                  <a:moveTo>
                    <a:pt x="2393" y="0"/>
                  </a:moveTo>
                  <a:lnTo>
                    <a:pt x="1" y="4230"/>
                  </a:lnTo>
                  <a:lnTo>
                    <a:pt x="1595" y="4230"/>
                  </a:lnTo>
                  <a:lnTo>
                    <a:pt x="1595" y="15675"/>
                  </a:lnTo>
                  <a:lnTo>
                    <a:pt x="3157" y="15675"/>
                  </a:lnTo>
                  <a:lnTo>
                    <a:pt x="3157" y="4230"/>
                  </a:lnTo>
                  <a:lnTo>
                    <a:pt x="4751" y="4230"/>
                  </a:lnTo>
                  <a:lnTo>
                    <a:pt x="2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20"/>
            <p:cNvSpPr/>
            <p:nvPr/>
          </p:nvSpPr>
          <p:spPr>
            <a:xfrm>
              <a:off x="4273050" y="3674775"/>
              <a:ext cx="39050" cy="234100"/>
            </a:xfrm>
            <a:custGeom>
              <a:avLst/>
              <a:gdLst/>
              <a:ahLst/>
              <a:cxnLst/>
              <a:rect l="l" t="t" r="r" b="b"/>
              <a:pathLst>
                <a:path w="1562" h="9364" extrusionOk="0">
                  <a:moveTo>
                    <a:pt x="0" y="0"/>
                  </a:moveTo>
                  <a:lnTo>
                    <a:pt x="0" y="9363"/>
                  </a:lnTo>
                  <a:lnTo>
                    <a:pt x="1561" y="9363"/>
                  </a:lnTo>
                  <a:lnTo>
                    <a:pt x="1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20"/>
            <p:cNvSpPr/>
            <p:nvPr/>
          </p:nvSpPr>
          <p:spPr>
            <a:xfrm>
              <a:off x="4208025" y="3726775"/>
              <a:ext cx="39050" cy="182100"/>
            </a:xfrm>
            <a:custGeom>
              <a:avLst/>
              <a:gdLst/>
              <a:ahLst/>
              <a:cxnLst/>
              <a:rect l="l" t="t" r="r" b="b"/>
              <a:pathLst>
                <a:path w="1562" h="7284" extrusionOk="0">
                  <a:moveTo>
                    <a:pt x="0" y="0"/>
                  </a:moveTo>
                  <a:lnTo>
                    <a:pt x="0" y="7283"/>
                  </a:lnTo>
                  <a:lnTo>
                    <a:pt x="1562" y="7283"/>
                  </a:lnTo>
                  <a:lnTo>
                    <a:pt x="15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20"/>
            <p:cNvSpPr/>
            <p:nvPr/>
          </p:nvSpPr>
          <p:spPr>
            <a:xfrm>
              <a:off x="4142975" y="3778775"/>
              <a:ext cx="39050" cy="130100"/>
            </a:xfrm>
            <a:custGeom>
              <a:avLst/>
              <a:gdLst/>
              <a:ahLst/>
              <a:cxnLst/>
              <a:rect l="l" t="t" r="r" b="b"/>
              <a:pathLst>
                <a:path w="1562" h="5204" extrusionOk="0">
                  <a:moveTo>
                    <a:pt x="0" y="1"/>
                  </a:moveTo>
                  <a:lnTo>
                    <a:pt x="0" y="5203"/>
                  </a:lnTo>
                  <a:lnTo>
                    <a:pt x="1562" y="5203"/>
                  </a:lnTo>
                  <a:lnTo>
                    <a:pt x="1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20"/>
            <p:cNvSpPr/>
            <p:nvPr/>
          </p:nvSpPr>
          <p:spPr>
            <a:xfrm>
              <a:off x="4077950" y="3830775"/>
              <a:ext cx="39050" cy="78100"/>
            </a:xfrm>
            <a:custGeom>
              <a:avLst/>
              <a:gdLst/>
              <a:ahLst/>
              <a:cxnLst/>
              <a:rect l="l" t="t" r="r" b="b"/>
              <a:pathLst>
                <a:path w="1562" h="3124" extrusionOk="0">
                  <a:moveTo>
                    <a:pt x="1" y="1"/>
                  </a:moveTo>
                  <a:lnTo>
                    <a:pt x="1" y="3123"/>
                  </a:lnTo>
                  <a:lnTo>
                    <a:pt x="1562" y="3123"/>
                  </a:lnTo>
                  <a:lnTo>
                    <a:pt x="1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120"/>
          <p:cNvGrpSpPr/>
          <p:nvPr/>
        </p:nvGrpSpPr>
        <p:grpSpPr>
          <a:xfrm>
            <a:off x="4370356" y="3602490"/>
            <a:ext cx="443925" cy="377175"/>
            <a:chOff x="4025650" y="3096350"/>
            <a:chExt cx="443925" cy="377175"/>
          </a:xfrm>
        </p:grpSpPr>
        <p:sp>
          <p:nvSpPr>
            <p:cNvPr id="2190" name="Google Shape;2190;p120"/>
            <p:cNvSpPr/>
            <p:nvPr/>
          </p:nvSpPr>
          <p:spPr>
            <a:xfrm>
              <a:off x="4025650" y="3421450"/>
              <a:ext cx="443925" cy="52075"/>
            </a:xfrm>
            <a:custGeom>
              <a:avLst/>
              <a:gdLst/>
              <a:ahLst/>
              <a:cxnLst/>
              <a:rect l="l" t="t" r="r" b="b"/>
              <a:pathLst>
                <a:path w="17757" h="2083" extrusionOk="0">
                  <a:moveTo>
                    <a:pt x="1" y="1"/>
                  </a:moveTo>
                  <a:lnTo>
                    <a:pt x="1" y="521"/>
                  </a:lnTo>
                  <a:cubicBezTo>
                    <a:pt x="1" y="1381"/>
                    <a:pt x="702" y="2082"/>
                    <a:pt x="1562" y="2082"/>
                  </a:cubicBezTo>
                  <a:lnTo>
                    <a:pt x="16196" y="2082"/>
                  </a:lnTo>
                  <a:cubicBezTo>
                    <a:pt x="17056" y="2082"/>
                    <a:pt x="17756" y="1381"/>
                    <a:pt x="17756" y="521"/>
                  </a:cubicBezTo>
                  <a:lnTo>
                    <a:pt x="177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20"/>
            <p:cNvSpPr/>
            <p:nvPr/>
          </p:nvSpPr>
          <p:spPr>
            <a:xfrm>
              <a:off x="4156575" y="3265375"/>
              <a:ext cx="26075" cy="78075"/>
            </a:xfrm>
            <a:custGeom>
              <a:avLst/>
              <a:gdLst/>
              <a:ahLst/>
              <a:cxnLst/>
              <a:rect l="l" t="t" r="r" b="b"/>
              <a:pathLst>
                <a:path w="1043" h="3123" extrusionOk="0">
                  <a:moveTo>
                    <a:pt x="0" y="0"/>
                  </a:moveTo>
                  <a:lnTo>
                    <a:pt x="0" y="3123"/>
                  </a:lnTo>
                  <a:lnTo>
                    <a:pt x="1042" y="3123"/>
                  </a:lnTo>
                  <a:lnTo>
                    <a:pt x="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20"/>
            <p:cNvSpPr/>
            <p:nvPr/>
          </p:nvSpPr>
          <p:spPr>
            <a:xfrm>
              <a:off x="4208600" y="3213350"/>
              <a:ext cx="26050" cy="130100"/>
            </a:xfrm>
            <a:custGeom>
              <a:avLst/>
              <a:gdLst/>
              <a:ahLst/>
              <a:cxnLst/>
              <a:rect l="l" t="t" r="r" b="b"/>
              <a:pathLst>
                <a:path w="1042" h="5204" extrusionOk="0">
                  <a:moveTo>
                    <a:pt x="1" y="1"/>
                  </a:moveTo>
                  <a:lnTo>
                    <a:pt x="1" y="5204"/>
                  </a:lnTo>
                  <a:lnTo>
                    <a:pt x="1041" y="5204"/>
                  </a:lnTo>
                  <a:lnTo>
                    <a:pt x="1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20"/>
            <p:cNvSpPr/>
            <p:nvPr/>
          </p:nvSpPr>
          <p:spPr>
            <a:xfrm>
              <a:off x="4260600" y="3161350"/>
              <a:ext cx="26050" cy="182100"/>
            </a:xfrm>
            <a:custGeom>
              <a:avLst/>
              <a:gdLst/>
              <a:ahLst/>
              <a:cxnLst/>
              <a:rect l="l" t="t" r="r" b="b"/>
              <a:pathLst>
                <a:path w="1042" h="7284" extrusionOk="0">
                  <a:moveTo>
                    <a:pt x="1" y="1"/>
                  </a:moveTo>
                  <a:lnTo>
                    <a:pt x="1" y="7284"/>
                  </a:lnTo>
                  <a:lnTo>
                    <a:pt x="1042" y="7284"/>
                  </a:lnTo>
                  <a:lnTo>
                    <a:pt x="10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20"/>
            <p:cNvSpPr/>
            <p:nvPr/>
          </p:nvSpPr>
          <p:spPr>
            <a:xfrm>
              <a:off x="4312625" y="3096350"/>
              <a:ext cx="26025" cy="247100"/>
            </a:xfrm>
            <a:custGeom>
              <a:avLst/>
              <a:gdLst/>
              <a:ahLst/>
              <a:cxnLst/>
              <a:rect l="l" t="t" r="r" b="b"/>
              <a:pathLst>
                <a:path w="1041" h="9884" extrusionOk="0">
                  <a:moveTo>
                    <a:pt x="0" y="0"/>
                  </a:moveTo>
                  <a:lnTo>
                    <a:pt x="0" y="9884"/>
                  </a:lnTo>
                  <a:lnTo>
                    <a:pt x="1041" y="9884"/>
                  </a:lnTo>
                  <a:lnTo>
                    <a:pt x="1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20"/>
            <p:cNvSpPr/>
            <p:nvPr/>
          </p:nvSpPr>
          <p:spPr>
            <a:xfrm>
              <a:off x="4052550" y="3135375"/>
              <a:ext cx="390150" cy="260075"/>
            </a:xfrm>
            <a:custGeom>
              <a:avLst/>
              <a:gdLst/>
              <a:ahLst/>
              <a:cxnLst/>
              <a:rect l="l" t="t" r="r" b="b"/>
              <a:pathLst>
                <a:path w="15606" h="10403" extrusionOk="0">
                  <a:moveTo>
                    <a:pt x="1" y="0"/>
                  </a:moveTo>
                  <a:lnTo>
                    <a:pt x="1" y="10403"/>
                  </a:lnTo>
                  <a:lnTo>
                    <a:pt x="15606" y="10403"/>
                  </a:lnTo>
                  <a:lnTo>
                    <a:pt x="15606" y="0"/>
                  </a:lnTo>
                  <a:lnTo>
                    <a:pt x="12483" y="0"/>
                  </a:lnTo>
                  <a:lnTo>
                    <a:pt x="12483" y="8323"/>
                  </a:lnTo>
                  <a:lnTo>
                    <a:pt x="13525" y="8323"/>
                  </a:lnTo>
                  <a:lnTo>
                    <a:pt x="13525" y="9363"/>
                  </a:lnTo>
                  <a:lnTo>
                    <a:pt x="2081" y="9363"/>
                  </a:lnTo>
                  <a:lnTo>
                    <a:pt x="2081" y="8323"/>
                  </a:lnTo>
                  <a:lnTo>
                    <a:pt x="3122" y="8323"/>
                  </a:lnTo>
                  <a:lnTo>
                    <a:pt x="3122" y="4161"/>
                  </a:lnTo>
                  <a:lnTo>
                    <a:pt x="5203" y="4161"/>
                  </a:lnTo>
                  <a:lnTo>
                    <a:pt x="5203" y="2080"/>
                  </a:lnTo>
                  <a:lnTo>
                    <a:pt x="7283" y="2080"/>
                  </a:lnTo>
                  <a:lnTo>
                    <a:pt x="72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120"/>
          <p:cNvGrpSpPr/>
          <p:nvPr/>
        </p:nvGrpSpPr>
        <p:grpSpPr>
          <a:xfrm>
            <a:off x="4370344" y="1116400"/>
            <a:ext cx="443950" cy="443900"/>
            <a:chOff x="4120275" y="2087650"/>
            <a:chExt cx="443950" cy="443900"/>
          </a:xfrm>
        </p:grpSpPr>
        <p:sp>
          <p:nvSpPr>
            <p:cNvPr id="2197" name="Google Shape;2197;p120"/>
            <p:cNvSpPr/>
            <p:nvPr/>
          </p:nvSpPr>
          <p:spPr>
            <a:xfrm>
              <a:off x="4382075" y="2087650"/>
              <a:ext cx="182150" cy="182100"/>
            </a:xfrm>
            <a:custGeom>
              <a:avLst/>
              <a:gdLst/>
              <a:ahLst/>
              <a:cxnLst/>
              <a:rect l="l" t="t" r="r" b="b"/>
              <a:pathLst>
                <a:path w="7286" h="7284" extrusionOk="0">
                  <a:moveTo>
                    <a:pt x="521" y="1"/>
                  </a:moveTo>
                  <a:cubicBezTo>
                    <a:pt x="235" y="1"/>
                    <a:pt x="1" y="233"/>
                    <a:pt x="1" y="520"/>
                  </a:cubicBezTo>
                  <a:lnTo>
                    <a:pt x="1" y="1562"/>
                  </a:lnTo>
                  <a:cubicBezTo>
                    <a:pt x="1" y="2982"/>
                    <a:pt x="1148" y="4138"/>
                    <a:pt x="2563" y="4159"/>
                  </a:cubicBezTo>
                  <a:lnTo>
                    <a:pt x="63" y="7284"/>
                  </a:lnTo>
                  <a:lnTo>
                    <a:pt x="1397" y="7284"/>
                  </a:lnTo>
                  <a:lnTo>
                    <a:pt x="3162" y="5075"/>
                  </a:lnTo>
                  <a:cubicBezTo>
                    <a:pt x="3354" y="6322"/>
                    <a:pt x="4425" y="7284"/>
                    <a:pt x="5724" y="7284"/>
                  </a:cubicBezTo>
                  <a:lnTo>
                    <a:pt x="6765" y="7284"/>
                  </a:lnTo>
                  <a:cubicBezTo>
                    <a:pt x="7053" y="7284"/>
                    <a:pt x="7285" y="7051"/>
                    <a:pt x="7285" y="6763"/>
                  </a:cubicBezTo>
                  <a:lnTo>
                    <a:pt x="7285" y="5722"/>
                  </a:lnTo>
                  <a:cubicBezTo>
                    <a:pt x="7285" y="4869"/>
                    <a:pt x="6865" y="4116"/>
                    <a:pt x="6229" y="3642"/>
                  </a:cubicBezTo>
                  <a:cubicBezTo>
                    <a:pt x="6864" y="3167"/>
                    <a:pt x="7284" y="2415"/>
                    <a:pt x="7284" y="1562"/>
                  </a:cubicBezTo>
                  <a:lnTo>
                    <a:pt x="7284" y="520"/>
                  </a:lnTo>
                  <a:cubicBezTo>
                    <a:pt x="7284" y="233"/>
                    <a:pt x="7053" y="1"/>
                    <a:pt x="6765" y="1"/>
                  </a:cubicBezTo>
                  <a:lnTo>
                    <a:pt x="5724" y="1"/>
                  </a:lnTo>
                  <a:cubicBezTo>
                    <a:pt x="4869" y="1"/>
                    <a:pt x="4118" y="420"/>
                    <a:pt x="3642" y="1056"/>
                  </a:cubicBezTo>
                  <a:cubicBezTo>
                    <a:pt x="3168" y="419"/>
                    <a:pt x="2416"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20"/>
            <p:cNvSpPr/>
            <p:nvPr/>
          </p:nvSpPr>
          <p:spPr>
            <a:xfrm>
              <a:off x="4356125" y="2297500"/>
              <a:ext cx="104050" cy="38975"/>
            </a:xfrm>
            <a:custGeom>
              <a:avLst/>
              <a:gdLst/>
              <a:ahLst/>
              <a:cxnLst/>
              <a:rect l="l" t="t" r="r" b="b"/>
              <a:pathLst>
                <a:path w="4162" h="1559" extrusionOk="0">
                  <a:moveTo>
                    <a:pt x="779" y="0"/>
                  </a:moveTo>
                  <a:cubicBezTo>
                    <a:pt x="348" y="0"/>
                    <a:pt x="1" y="349"/>
                    <a:pt x="1" y="780"/>
                  </a:cubicBezTo>
                  <a:cubicBezTo>
                    <a:pt x="1" y="1210"/>
                    <a:pt x="349" y="1559"/>
                    <a:pt x="779" y="1559"/>
                  </a:cubicBezTo>
                  <a:lnTo>
                    <a:pt x="3380" y="1559"/>
                  </a:lnTo>
                  <a:cubicBezTo>
                    <a:pt x="3811" y="1559"/>
                    <a:pt x="4160" y="1210"/>
                    <a:pt x="4160" y="780"/>
                  </a:cubicBezTo>
                  <a:cubicBezTo>
                    <a:pt x="4161" y="349"/>
                    <a:pt x="3811" y="0"/>
                    <a:pt x="3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20"/>
            <p:cNvSpPr/>
            <p:nvPr/>
          </p:nvSpPr>
          <p:spPr>
            <a:xfrm>
              <a:off x="4330075" y="2362500"/>
              <a:ext cx="104050" cy="39000"/>
            </a:xfrm>
            <a:custGeom>
              <a:avLst/>
              <a:gdLst/>
              <a:ahLst/>
              <a:cxnLst/>
              <a:rect l="l" t="t" r="r" b="b"/>
              <a:pathLst>
                <a:path w="4162" h="1560" extrusionOk="0">
                  <a:moveTo>
                    <a:pt x="781" y="1"/>
                  </a:moveTo>
                  <a:cubicBezTo>
                    <a:pt x="349" y="1"/>
                    <a:pt x="1" y="349"/>
                    <a:pt x="1" y="779"/>
                  </a:cubicBezTo>
                  <a:cubicBezTo>
                    <a:pt x="1" y="1211"/>
                    <a:pt x="349" y="1559"/>
                    <a:pt x="781" y="1559"/>
                  </a:cubicBezTo>
                  <a:lnTo>
                    <a:pt x="3381" y="1559"/>
                  </a:lnTo>
                  <a:cubicBezTo>
                    <a:pt x="3813" y="1559"/>
                    <a:pt x="4161" y="1211"/>
                    <a:pt x="4161" y="779"/>
                  </a:cubicBezTo>
                  <a:cubicBezTo>
                    <a:pt x="4161" y="349"/>
                    <a:pt x="3814"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20"/>
            <p:cNvSpPr/>
            <p:nvPr/>
          </p:nvSpPr>
          <p:spPr>
            <a:xfrm>
              <a:off x="4304100" y="2427500"/>
              <a:ext cx="104025" cy="39000"/>
            </a:xfrm>
            <a:custGeom>
              <a:avLst/>
              <a:gdLst/>
              <a:ahLst/>
              <a:cxnLst/>
              <a:rect l="l" t="t" r="r" b="b"/>
              <a:pathLst>
                <a:path w="4161" h="1560" extrusionOk="0">
                  <a:moveTo>
                    <a:pt x="780" y="0"/>
                  </a:moveTo>
                  <a:cubicBezTo>
                    <a:pt x="349" y="0"/>
                    <a:pt x="0" y="349"/>
                    <a:pt x="0" y="780"/>
                  </a:cubicBezTo>
                  <a:cubicBezTo>
                    <a:pt x="0" y="1211"/>
                    <a:pt x="349" y="1560"/>
                    <a:pt x="780" y="1560"/>
                  </a:cubicBezTo>
                  <a:lnTo>
                    <a:pt x="3381" y="1560"/>
                  </a:lnTo>
                  <a:cubicBezTo>
                    <a:pt x="3812" y="1560"/>
                    <a:pt x="4161" y="1211"/>
                    <a:pt x="4161" y="780"/>
                  </a:cubicBezTo>
                  <a:cubicBezTo>
                    <a:pt x="4161" y="349"/>
                    <a:pt x="3812" y="0"/>
                    <a:pt x="3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20"/>
            <p:cNvSpPr/>
            <p:nvPr/>
          </p:nvSpPr>
          <p:spPr>
            <a:xfrm>
              <a:off x="4278100" y="2492525"/>
              <a:ext cx="104000" cy="39025"/>
            </a:xfrm>
            <a:custGeom>
              <a:avLst/>
              <a:gdLst/>
              <a:ahLst/>
              <a:cxnLst/>
              <a:rect l="l" t="t" r="r" b="b"/>
              <a:pathLst>
                <a:path w="4160" h="1561" extrusionOk="0">
                  <a:moveTo>
                    <a:pt x="781" y="1"/>
                  </a:moveTo>
                  <a:cubicBezTo>
                    <a:pt x="349" y="1"/>
                    <a:pt x="1" y="350"/>
                    <a:pt x="1" y="781"/>
                  </a:cubicBezTo>
                  <a:cubicBezTo>
                    <a:pt x="1" y="1212"/>
                    <a:pt x="349" y="1561"/>
                    <a:pt x="781" y="1561"/>
                  </a:cubicBezTo>
                  <a:lnTo>
                    <a:pt x="3381" y="1561"/>
                  </a:lnTo>
                  <a:cubicBezTo>
                    <a:pt x="3813" y="1561"/>
                    <a:pt x="4160" y="1212"/>
                    <a:pt x="4160" y="781"/>
                  </a:cubicBezTo>
                  <a:cubicBezTo>
                    <a:pt x="4160" y="350"/>
                    <a:pt x="3813" y="1"/>
                    <a:pt x="3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20"/>
            <p:cNvSpPr/>
            <p:nvPr/>
          </p:nvSpPr>
          <p:spPr>
            <a:xfrm>
              <a:off x="4120275" y="2243750"/>
              <a:ext cx="235825" cy="284975"/>
            </a:xfrm>
            <a:custGeom>
              <a:avLst/>
              <a:gdLst/>
              <a:ahLst/>
              <a:cxnLst/>
              <a:rect l="l" t="t" r="r" b="b"/>
              <a:pathLst>
                <a:path w="9433" h="11399" extrusionOk="0">
                  <a:moveTo>
                    <a:pt x="6427" y="0"/>
                  </a:moveTo>
                  <a:cubicBezTo>
                    <a:pt x="5948" y="0"/>
                    <a:pt x="5409" y="151"/>
                    <a:pt x="4981" y="438"/>
                  </a:cubicBezTo>
                  <a:lnTo>
                    <a:pt x="2910" y="1891"/>
                  </a:lnTo>
                  <a:cubicBezTo>
                    <a:pt x="2650" y="2056"/>
                    <a:pt x="2313" y="2150"/>
                    <a:pt x="2001" y="2150"/>
                  </a:cubicBezTo>
                  <a:lnTo>
                    <a:pt x="521" y="2150"/>
                  </a:lnTo>
                  <a:cubicBezTo>
                    <a:pt x="231" y="2150"/>
                    <a:pt x="1" y="2379"/>
                    <a:pt x="1" y="2669"/>
                  </a:cubicBezTo>
                  <a:lnTo>
                    <a:pt x="1" y="9952"/>
                  </a:lnTo>
                  <a:cubicBezTo>
                    <a:pt x="1" y="10243"/>
                    <a:pt x="231" y="10472"/>
                    <a:pt x="521" y="10472"/>
                  </a:cubicBezTo>
                  <a:lnTo>
                    <a:pt x="2339" y="10472"/>
                  </a:lnTo>
                  <a:cubicBezTo>
                    <a:pt x="2505" y="10472"/>
                    <a:pt x="2671" y="10503"/>
                    <a:pt x="2827" y="10556"/>
                  </a:cubicBezTo>
                  <a:lnTo>
                    <a:pt x="5304" y="11378"/>
                  </a:lnTo>
                  <a:cubicBezTo>
                    <a:pt x="5334" y="11388"/>
                    <a:pt x="5376" y="11398"/>
                    <a:pt x="5407" y="11398"/>
                  </a:cubicBezTo>
                  <a:cubicBezTo>
                    <a:pt x="5323" y="11190"/>
                    <a:pt x="5272" y="10972"/>
                    <a:pt x="5272" y="10733"/>
                  </a:cubicBezTo>
                  <a:cubicBezTo>
                    <a:pt x="5272" y="9922"/>
                    <a:pt x="5811" y="9235"/>
                    <a:pt x="6540" y="9007"/>
                  </a:cubicBezTo>
                  <a:cubicBezTo>
                    <a:pt x="6404" y="8747"/>
                    <a:pt x="6311" y="8454"/>
                    <a:pt x="6311" y="8134"/>
                  </a:cubicBezTo>
                  <a:cubicBezTo>
                    <a:pt x="6311" y="7322"/>
                    <a:pt x="6851" y="6636"/>
                    <a:pt x="7579" y="6406"/>
                  </a:cubicBezTo>
                  <a:cubicBezTo>
                    <a:pt x="7444" y="6147"/>
                    <a:pt x="7351" y="5855"/>
                    <a:pt x="7351" y="5533"/>
                  </a:cubicBezTo>
                  <a:cubicBezTo>
                    <a:pt x="7351" y="4721"/>
                    <a:pt x="7890" y="4035"/>
                    <a:pt x="8619" y="3805"/>
                  </a:cubicBezTo>
                  <a:cubicBezTo>
                    <a:pt x="8526" y="3618"/>
                    <a:pt x="8462" y="3410"/>
                    <a:pt x="8422" y="3192"/>
                  </a:cubicBezTo>
                  <a:lnTo>
                    <a:pt x="6833" y="3192"/>
                  </a:lnTo>
                  <a:lnTo>
                    <a:pt x="6833" y="3713"/>
                  </a:lnTo>
                  <a:cubicBezTo>
                    <a:pt x="6833" y="5720"/>
                    <a:pt x="5198" y="7354"/>
                    <a:pt x="3191" y="7354"/>
                  </a:cubicBezTo>
                  <a:cubicBezTo>
                    <a:pt x="2904" y="7354"/>
                    <a:pt x="2671" y="7121"/>
                    <a:pt x="2671" y="6834"/>
                  </a:cubicBezTo>
                  <a:cubicBezTo>
                    <a:pt x="2671" y="6547"/>
                    <a:pt x="2904" y="6311"/>
                    <a:pt x="3191" y="6311"/>
                  </a:cubicBezTo>
                  <a:cubicBezTo>
                    <a:pt x="4623" y="6311"/>
                    <a:pt x="5791" y="5145"/>
                    <a:pt x="5791" y="3711"/>
                  </a:cubicBezTo>
                  <a:lnTo>
                    <a:pt x="5791" y="2669"/>
                  </a:lnTo>
                  <a:cubicBezTo>
                    <a:pt x="5791" y="2383"/>
                    <a:pt x="6023" y="2150"/>
                    <a:pt x="6311" y="2150"/>
                  </a:cubicBezTo>
                  <a:lnTo>
                    <a:pt x="7872" y="2150"/>
                  </a:lnTo>
                  <a:cubicBezTo>
                    <a:pt x="8745" y="2150"/>
                    <a:pt x="9432" y="1357"/>
                    <a:pt x="9432" y="519"/>
                  </a:cubicBezTo>
                  <a:cubicBezTo>
                    <a:pt x="9432" y="229"/>
                    <a:pt x="9204" y="0"/>
                    <a:pt x="8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120"/>
          <p:cNvGrpSpPr/>
          <p:nvPr/>
        </p:nvGrpSpPr>
        <p:grpSpPr>
          <a:xfrm>
            <a:off x="1538764" y="4157325"/>
            <a:ext cx="260075" cy="443875"/>
            <a:chOff x="2248000" y="3516975"/>
            <a:chExt cx="260075" cy="443875"/>
          </a:xfrm>
        </p:grpSpPr>
        <p:sp>
          <p:nvSpPr>
            <p:cNvPr id="2204" name="Google Shape;2204;p120"/>
            <p:cNvSpPr/>
            <p:nvPr/>
          </p:nvSpPr>
          <p:spPr>
            <a:xfrm>
              <a:off x="2248000" y="3856775"/>
              <a:ext cx="260075" cy="104075"/>
            </a:xfrm>
            <a:custGeom>
              <a:avLst/>
              <a:gdLst/>
              <a:ahLst/>
              <a:cxnLst/>
              <a:rect l="l" t="t" r="r" b="b"/>
              <a:pathLst>
                <a:path w="10403" h="4163" extrusionOk="0">
                  <a:moveTo>
                    <a:pt x="6761" y="1562"/>
                  </a:moveTo>
                  <a:lnTo>
                    <a:pt x="6761" y="2602"/>
                  </a:lnTo>
                  <a:lnTo>
                    <a:pt x="3640" y="2602"/>
                  </a:lnTo>
                  <a:lnTo>
                    <a:pt x="3640" y="1562"/>
                  </a:lnTo>
                  <a:close/>
                  <a:moveTo>
                    <a:pt x="0" y="0"/>
                  </a:moveTo>
                  <a:lnTo>
                    <a:pt x="0" y="4162"/>
                  </a:lnTo>
                  <a:lnTo>
                    <a:pt x="10403" y="4162"/>
                  </a:lnTo>
                  <a:lnTo>
                    <a:pt x="10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20"/>
            <p:cNvSpPr/>
            <p:nvPr/>
          </p:nvSpPr>
          <p:spPr>
            <a:xfrm>
              <a:off x="2248000" y="3516975"/>
              <a:ext cx="260075" cy="313825"/>
            </a:xfrm>
            <a:custGeom>
              <a:avLst/>
              <a:gdLst/>
              <a:ahLst/>
              <a:cxnLst/>
              <a:rect l="l" t="t" r="r" b="b"/>
              <a:pathLst>
                <a:path w="10403" h="12553" extrusionOk="0">
                  <a:moveTo>
                    <a:pt x="6241" y="2081"/>
                  </a:moveTo>
                  <a:lnTo>
                    <a:pt x="6241" y="3123"/>
                  </a:lnTo>
                  <a:lnTo>
                    <a:pt x="4161" y="3123"/>
                  </a:lnTo>
                  <a:lnTo>
                    <a:pt x="4161" y="2081"/>
                  </a:lnTo>
                  <a:close/>
                  <a:moveTo>
                    <a:pt x="3121" y="4162"/>
                  </a:moveTo>
                  <a:lnTo>
                    <a:pt x="3121" y="8341"/>
                  </a:lnTo>
                  <a:lnTo>
                    <a:pt x="4134" y="7008"/>
                  </a:lnTo>
                  <a:lnTo>
                    <a:pt x="5153" y="8050"/>
                  </a:lnTo>
                  <a:lnTo>
                    <a:pt x="6882" y="5778"/>
                  </a:lnTo>
                  <a:lnTo>
                    <a:pt x="8271" y="8615"/>
                  </a:lnTo>
                  <a:lnTo>
                    <a:pt x="7336" y="9073"/>
                  </a:lnTo>
                  <a:lnTo>
                    <a:pt x="6689" y="7749"/>
                  </a:lnTo>
                  <a:lnTo>
                    <a:pt x="5252" y="9639"/>
                  </a:lnTo>
                  <a:lnTo>
                    <a:pt x="4234" y="8596"/>
                  </a:lnTo>
                  <a:lnTo>
                    <a:pt x="3121" y="10059"/>
                  </a:lnTo>
                  <a:lnTo>
                    <a:pt x="3121" y="10404"/>
                  </a:lnTo>
                  <a:lnTo>
                    <a:pt x="8324" y="10404"/>
                  </a:lnTo>
                  <a:lnTo>
                    <a:pt x="8324" y="11446"/>
                  </a:lnTo>
                  <a:lnTo>
                    <a:pt x="2082" y="11446"/>
                  </a:lnTo>
                  <a:lnTo>
                    <a:pt x="2081" y="4162"/>
                  </a:lnTo>
                  <a:close/>
                  <a:moveTo>
                    <a:pt x="0" y="0"/>
                  </a:moveTo>
                  <a:lnTo>
                    <a:pt x="0" y="12553"/>
                  </a:lnTo>
                  <a:lnTo>
                    <a:pt x="10403" y="12553"/>
                  </a:lnTo>
                  <a:lnTo>
                    <a:pt x="10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120"/>
          <p:cNvGrpSpPr/>
          <p:nvPr/>
        </p:nvGrpSpPr>
        <p:grpSpPr>
          <a:xfrm>
            <a:off x="1446851" y="1116400"/>
            <a:ext cx="443900" cy="443900"/>
            <a:chOff x="1745175" y="3516975"/>
            <a:chExt cx="443900" cy="443900"/>
          </a:xfrm>
        </p:grpSpPr>
        <p:sp>
          <p:nvSpPr>
            <p:cNvPr id="2207" name="Google Shape;2207;p120"/>
            <p:cNvSpPr/>
            <p:nvPr/>
          </p:nvSpPr>
          <p:spPr>
            <a:xfrm>
              <a:off x="1745175" y="3516975"/>
              <a:ext cx="443900" cy="443900"/>
            </a:xfrm>
            <a:custGeom>
              <a:avLst/>
              <a:gdLst/>
              <a:ahLst/>
              <a:cxnLst/>
              <a:rect l="l" t="t" r="r" b="b"/>
              <a:pathLst>
                <a:path w="17756" h="17756" extrusionOk="0">
                  <a:moveTo>
                    <a:pt x="8878" y="4197"/>
                  </a:moveTo>
                  <a:cubicBezTo>
                    <a:pt x="11458" y="4197"/>
                    <a:pt x="13559" y="6297"/>
                    <a:pt x="13559" y="8878"/>
                  </a:cubicBezTo>
                  <a:cubicBezTo>
                    <a:pt x="13559" y="11459"/>
                    <a:pt x="11458" y="13559"/>
                    <a:pt x="8878" y="13559"/>
                  </a:cubicBezTo>
                  <a:cubicBezTo>
                    <a:pt x="6297" y="13559"/>
                    <a:pt x="4197" y="11459"/>
                    <a:pt x="4197" y="8878"/>
                  </a:cubicBezTo>
                  <a:cubicBezTo>
                    <a:pt x="4197" y="6297"/>
                    <a:pt x="6297" y="4197"/>
                    <a:pt x="8878" y="4197"/>
                  </a:cubicBezTo>
                  <a:close/>
                  <a:moveTo>
                    <a:pt x="8878" y="0"/>
                  </a:moveTo>
                  <a:cubicBezTo>
                    <a:pt x="8017" y="0"/>
                    <a:pt x="7317" y="700"/>
                    <a:pt x="7317" y="1562"/>
                  </a:cubicBezTo>
                  <a:lnTo>
                    <a:pt x="7317" y="2298"/>
                  </a:lnTo>
                  <a:cubicBezTo>
                    <a:pt x="6605" y="2467"/>
                    <a:pt x="5935" y="2747"/>
                    <a:pt x="5329" y="3124"/>
                  </a:cubicBezTo>
                  <a:lnTo>
                    <a:pt x="4831" y="2624"/>
                  </a:lnTo>
                  <a:cubicBezTo>
                    <a:pt x="4527" y="2320"/>
                    <a:pt x="4127" y="2168"/>
                    <a:pt x="3728" y="2168"/>
                  </a:cubicBezTo>
                  <a:cubicBezTo>
                    <a:pt x="3328" y="2168"/>
                    <a:pt x="2928" y="2320"/>
                    <a:pt x="2624" y="2624"/>
                  </a:cubicBezTo>
                  <a:cubicBezTo>
                    <a:pt x="2016" y="3234"/>
                    <a:pt x="2016" y="4223"/>
                    <a:pt x="2624" y="4831"/>
                  </a:cubicBezTo>
                  <a:lnTo>
                    <a:pt x="3123" y="5330"/>
                  </a:lnTo>
                  <a:cubicBezTo>
                    <a:pt x="2752" y="5931"/>
                    <a:pt x="2468" y="6600"/>
                    <a:pt x="2296" y="7317"/>
                  </a:cubicBezTo>
                  <a:lnTo>
                    <a:pt x="1560" y="7317"/>
                  </a:lnTo>
                  <a:cubicBezTo>
                    <a:pt x="700" y="7317"/>
                    <a:pt x="0" y="8018"/>
                    <a:pt x="0" y="8878"/>
                  </a:cubicBezTo>
                  <a:cubicBezTo>
                    <a:pt x="0" y="9738"/>
                    <a:pt x="700" y="10439"/>
                    <a:pt x="1560" y="10439"/>
                  </a:cubicBezTo>
                  <a:lnTo>
                    <a:pt x="2296" y="10439"/>
                  </a:lnTo>
                  <a:cubicBezTo>
                    <a:pt x="2467" y="11151"/>
                    <a:pt x="2747" y="11821"/>
                    <a:pt x="3123" y="12426"/>
                  </a:cubicBezTo>
                  <a:lnTo>
                    <a:pt x="2624" y="12925"/>
                  </a:lnTo>
                  <a:cubicBezTo>
                    <a:pt x="2016" y="13533"/>
                    <a:pt x="2016" y="14522"/>
                    <a:pt x="2624" y="15132"/>
                  </a:cubicBezTo>
                  <a:cubicBezTo>
                    <a:pt x="2928" y="15436"/>
                    <a:pt x="3328" y="15588"/>
                    <a:pt x="3728" y="15588"/>
                  </a:cubicBezTo>
                  <a:cubicBezTo>
                    <a:pt x="4127" y="15588"/>
                    <a:pt x="4527" y="15436"/>
                    <a:pt x="4831" y="15132"/>
                  </a:cubicBezTo>
                  <a:lnTo>
                    <a:pt x="5329" y="14632"/>
                  </a:lnTo>
                  <a:cubicBezTo>
                    <a:pt x="5929" y="15004"/>
                    <a:pt x="6599" y="15288"/>
                    <a:pt x="7317" y="15458"/>
                  </a:cubicBezTo>
                  <a:lnTo>
                    <a:pt x="7317" y="16194"/>
                  </a:lnTo>
                  <a:cubicBezTo>
                    <a:pt x="7317" y="17056"/>
                    <a:pt x="8017" y="17756"/>
                    <a:pt x="8878" y="17756"/>
                  </a:cubicBezTo>
                  <a:cubicBezTo>
                    <a:pt x="9738" y="17756"/>
                    <a:pt x="10438" y="17056"/>
                    <a:pt x="10438" y="16194"/>
                  </a:cubicBezTo>
                  <a:lnTo>
                    <a:pt x="10438" y="15458"/>
                  </a:lnTo>
                  <a:cubicBezTo>
                    <a:pt x="11151" y="15289"/>
                    <a:pt x="11819" y="15009"/>
                    <a:pt x="12425" y="14632"/>
                  </a:cubicBezTo>
                  <a:lnTo>
                    <a:pt x="12923" y="15132"/>
                  </a:lnTo>
                  <a:cubicBezTo>
                    <a:pt x="13228" y="15436"/>
                    <a:pt x="13628" y="15588"/>
                    <a:pt x="14027" y="15588"/>
                  </a:cubicBezTo>
                  <a:cubicBezTo>
                    <a:pt x="14427" y="15588"/>
                    <a:pt x="14826" y="15436"/>
                    <a:pt x="15130" y="15132"/>
                  </a:cubicBezTo>
                  <a:cubicBezTo>
                    <a:pt x="15738" y="14522"/>
                    <a:pt x="15738" y="13533"/>
                    <a:pt x="15130" y="12925"/>
                  </a:cubicBezTo>
                  <a:lnTo>
                    <a:pt x="14632" y="12426"/>
                  </a:lnTo>
                  <a:cubicBezTo>
                    <a:pt x="15002" y="11826"/>
                    <a:pt x="15287" y="11156"/>
                    <a:pt x="15458" y="10439"/>
                  </a:cubicBezTo>
                  <a:lnTo>
                    <a:pt x="16194" y="10439"/>
                  </a:lnTo>
                  <a:cubicBezTo>
                    <a:pt x="17054" y="10439"/>
                    <a:pt x="17755" y="9738"/>
                    <a:pt x="17755" y="8878"/>
                  </a:cubicBezTo>
                  <a:cubicBezTo>
                    <a:pt x="17755" y="8018"/>
                    <a:pt x="17054" y="7317"/>
                    <a:pt x="16194" y="7317"/>
                  </a:cubicBezTo>
                  <a:lnTo>
                    <a:pt x="15458" y="7317"/>
                  </a:lnTo>
                  <a:cubicBezTo>
                    <a:pt x="15289" y="6605"/>
                    <a:pt x="15008" y="5935"/>
                    <a:pt x="14632" y="5330"/>
                  </a:cubicBezTo>
                  <a:lnTo>
                    <a:pt x="15130" y="4831"/>
                  </a:lnTo>
                  <a:cubicBezTo>
                    <a:pt x="15738" y="4223"/>
                    <a:pt x="15738" y="3234"/>
                    <a:pt x="15130" y="2624"/>
                  </a:cubicBezTo>
                  <a:cubicBezTo>
                    <a:pt x="14826" y="2320"/>
                    <a:pt x="14427" y="2168"/>
                    <a:pt x="14027" y="2168"/>
                  </a:cubicBezTo>
                  <a:cubicBezTo>
                    <a:pt x="13628" y="2168"/>
                    <a:pt x="13228" y="2320"/>
                    <a:pt x="12923" y="2624"/>
                  </a:cubicBezTo>
                  <a:lnTo>
                    <a:pt x="12425" y="3124"/>
                  </a:lnTo>
                  <a:cubicBezTo>
                    <a:pt x="11825" y="2752"/>
                    <a:pt x="11154" y="2468"/>
                    <a:pt x="10438" y="2298"/>
                  </a:cubicBezTo>
                  <a:lnTo>
                    <a:pt x="10438" y="1562"/>
                  </a:lnTo>
                  <a:cubicBezTo>
                    <a:pt x="10438" y="700"/>
                    <a:pt x="9738"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20"/>
            <p:cNvSpPr/>
            <p:nvPr/>
          </p:nvSpPr>
          <p:spPr>
            <a:xfrm>
              <a:off x="1980100" y="3648825"/>
              <a:ext cx="41500" cy="54900"/>
            </a:xfrm>
            <a:custGeom>
              <a:avLst/>
              <a:gdLst/>
              <a:ahLst/>
              <a:cxnLst/>
              <a:rect l="l" t="t" r="r" b="b"/>
              <a:pathLst>
                <a:path w="1660" h="2196" extrusionOk="0">
                  <a:moveTo>
                    <a:pt x="0" y="0"/>
                  </a:moveTo>
                  <a:lnTo>
                    <a:pt x="0" y="2132"/>
                  </a:lnTo>
                  <a:cubicBezTo>
                    <a:pt x="52" y="2150"/>
                    <a:pt x="103" y="2171"/>
                    <a:pt x="152" y="2195"/>
                  </a:cubicBezTo>
                  <a:lnTo>
                    <a:pt x="1659" y="690"/>
                  </a:lnTo>
                  <a:cubicBezTo>
                    <a:pt x="1183" y="332"/>
                    <a:pt x="617" y="8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20"/>
            <p:cNvSpPr/>
            <p:nvPr/>
          </p:nvSpPr>
          <p:spPr>
            <a:xfrm>
              <a:off x="2002225" y="3684375"/>
              <a:ext cx="54975" cy="41525"/>
            </a:xfrm>
            <a:custGeom>
              <a:avLst/>
              <a:gdLst/>
              <a:ahLst/>
              <a:cxnLst/>
              <a:rect l="l" t="t" r="r" b="b"/>
              <a:pathLst>
                <a:path w="2199" h="1661" extrusionOk="0">
                  <a:moveTo>
                    <a:pt x="1509" y="1"/>
                  </a:moveTo>
                  <a:lnTo>
                    <a:pt x="1" y="1509"/>
                  </a:lnTo>
                  <a:cubicBezTo>
                    <a:pt x="27" y="1557"/>
                    <a:pt x="49" y="1609"/>
                    <a:pt x="65" y="1660"/>
                  </a:cubicBezTo>
                  <a:lnTo>
                    <a:pt x="2199" y="1660"/>
                  </a:lnTo>
                  <a:cubicBezTo>
                    <a:pt x="2109" y="1044"/>
                    <a:pt x="1867" y="477"/>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20"/>
            <p:cNvSpPr/>
            <p:nvPr/>
          </p:nvSpPr>
          <p:spPr>
            <a:xfrm>
              <a:off x="2002300" y="3751925"/>
              <a:ext cx="54925" cy="41500"/>
            </a:xfrm>
            <a:custGeom>
              <a:avLst/>
              <a:gdLst/>
              <a:ahLst/>
              <a:cxnLst/>
              <a:rect l="l" t="t" r="r" b="b"/>
              <a:pathLst>
                <a:path w="2197" h="1660" extrusionOk="0">
                  <a:moveTo>
                    <a:pt x="65" y="0"/>
                  </a:moveTo>
                  <a:cubicBezTo>
                    <a:pt x="46" y="52"/>
                    <a:pt x="24" y="104"/>
                    <a:pt x="0" y="151"/>
                  </a:cubicBezTo>
                  <a:lnTo>
                    <a:pt x="1507" y="1660"/>
                  </a:lnTo>
                  <a:cubicBezTo>
                    <a:pt x="1864" y="1183"/>
                    <a:pt x="2108" y="616"/>
                    <a:pt x="2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20"/>
            <p:cNvSpPr/>
            <p:nvPr/>
          </p:nvSpPr>
          <p:spPr>
            <a:xfrm>
              <a:off x="1980100" y="3774075"/>
              <a:ext cx="41500" cy="54925"/>
            </a:xfrm>
            <a:custGeom>
              <a:avLst/>
              <a:gdLst/>
              <a:ahLst/>
              <a:cxnLst/>
              <a:rect l="l" t="t" r="r" b="b"/>
              <a:pathLst>
                <a:path w="1660" h="2197" extrusionOk="0">
                  <a:moveTo>
                    <a:pt x="152" y="0"/>
                  </a:moveTo>
                  <a:cubicBezTo>
                    <a:pt x="103" y="25"/>
                    <a:pt x="52" y="45"/>
                    <a:pt x="0" y="65"/>
                  </a:cubicBezTo>
                  <a:lnTo>
                    <a:pt x="0" y="2197"/>
                  </a:lnTo>
                  <a:cubicBezTo>
                    <a:pt x="617" y="2108"/>
                    <a:pt x="1183" y="1866"/>
                    <a:pt x="1659" y="1507"/>
                  </a:cubicBezTo>
                  <a:lnTo>
                    <a:pt x="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20"/>
            <p:cNvSpPr/>
            <p:nvPr/>
          </p:nvSpPr>
          <p:spPr>
            <a:xfrm>
              <a:off x="1954100" y="3725875"/>
              <a:ext cx="26025" cy="26000"/>
            </a:xfrm>
            <a:custGeom>
              <a:avLst/>
              <a:gdLst/>
              <a:ahLst/>
              <a:cxnLst/>
              <a:rect l="l" t="t" r="r" b="b"/>
              <a:pathLst>
                <a:path w="1041" h="1040" extrusionOk="0">
                  <a:moveTo>
                    <a:pt x="521" y="0"/>
                  </a:moveTo>
                  <a:cubicBezTo>
                    <a:pt x="234" y="0"/>
                    <a:pt x="1" y="234"/>
                    <a:pt x="1" y="521"/>
                  </a:cubicBezTo>
                  <a:cubicBezTo>
                    <a:pt x="1" y="806"/>
                    <a:pt x="234" y="1040"/>
                    <a:pt x="521" y="1040"/>
                  </a:cubicBezTo>
                  <a:cubicBezTo>
                    <a:pt x="806" y="1040"/>
                    <a:pt x="1040" y="807"/>
                    <a:pt x="1040" y="521"/>
                  </a:cubicBezTo>
                  <a:cubicBezTo>
                    <a:pt x="1040" y="233"/>
                    <a:pt x="80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20"/>
            <p:cNvSpPr/>
            <p:nvPr/>
          </p:nvSpPr>
          <p:spPr>
            <a:xfrm>
              <a:off x="1876975" y="3751900"/>
              <a:ext cx="54975" cy="41500"/>
            </a:xfrm>
            <a:custGeom>
              <a:avLst/>
              <a:gdLst/>
              <a:ahLst/>
              <a:cxnLst/>
              <a:rect l="l" t="t" r="r" b="b"/>
              <a:pathLst>
                <a:path w="2199" h="1660" extrusionOk="0">
                  <a:moveTo>
                    <a:pt x="1" y="0"/>
                  </a:moveTo>
                  <a:cubicBezTo>
                    <a:pt x="90" y="617"/>
                    <a:pt x="333" y="1184"/>
                    <a:pt x="690" y="1659"/>
                  </a:cubicBezTo>
                  <a:lnTo>
                    <a:pt x="2198" y="152"/>
                  </a:lnTo>
                  <a:cubicBezTo>
                    <a:pt x="2174" y="105"/>
                    <a:pt x="2153" y="53"/>
                    <a:pt x="2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20"/>
            <p:cNvSpPr/>
            <p:nvPr/>
          </p:nvSpPr>
          <p:spPr>
            <a:xfrm>
              <a:off x="1912625" y="3648825"/>
              <a:ext cx="41500" cy="54925"/>
            </a:xfrm>
            <a:custGeom>
              <a:avLst/>
              <a:gdLst/>
              <a:ahLst/>
              <a:cxnLst/>
              <a:rect l="l" t="t" r="r" b="b"/>
              <a:pathLst>
                <a:path w="1660" h="2197" extrusionOk="0">
                  <a:moveTo>
                    <a:pt x="1660" y="0"/>
                  </a:moveTo>
                  <a:cubicBezTo>
                    <a:pt x="1044" y="88"/>
                    <a:pt x="477" y="331"/>
                    <a:pt x="0" y="690"/>
                  </a:cubicBezTo>
                  <a:lnTo>
                    <a:pt x="1508" y="2196"/>
                  </a:lnTo>
                  <a:cubicBezTo>
                    <a:pt x="1556" y="2172"/>
                    <a:pt x="1607" y="2151"/>
                    <a:pt x="1660" y="2132"/>
                  </a:cubicBezTo>
                  <a:lnTo>
                    <a:pt x="16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20"/>
            <p:cNvSpPr/>
            <p:nvPr/>
          </p:nvSpPr>
          <p:spPr>
            <a:xfrm>
              <a:off x="1912625" y="3774100"/>
              <a:ext cx="41500" cy="54900"/>
            </a:xfrm>
            <a:custGeom>
              <a:avLst/>
              <a:gdLst/>
              <a:ahLst/>
              <a:cxnLst/>
              <a:rect l="l" t="t" r="r" b="b"/>
              <a:pathLst>
                <a:path w="1660" h="2196" extrusionOk="0">
                  <a:moveTo>
                    <a:pt x="1508" y="0"/>
                  </a:moveTo>
                  <a:lnTo>
                    <a:pt x="0" y="1506"/>
                  </a:lnTo>
                  <a:cubicBezTo>
                    <a:pt x="477" y="1864"/>
                    <a:pt x="1044" y="2107"/>
                    <a:pt x="1660" y="2196"/>
                  </a:cubicBezTo>
                  <a:lnTo>
                    <a:pt x="1660" y="64"/>
                  </a:lnTo>
                  <a:cubicBezTo>
                    <a:pt x="1608" y="46"/>
                    <a:pt x="1556" y="25"/>
                    <a:pt x="1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20"/>
            <p:cNvSpPr/>
            <p:nvPr/>
          </p:nvSpPr>
          <p:spPr>
            <a:xfrm>
              <a:off x="1876975" y="3684375"/>
              <a:ext cx="54975" cy="41525"/>
            </a:xfrm>
            <a:custGeom>
              <a:avLst/>
              <a:gdLst/>
              <a:ahLst/>
              <a:cxnLst/>
              <a:rect l="l" t="t" r="r" b="b"/>
              <a:pathLst>
                <a:path w="2199" h="1661" extrusionOk="0">
                  <a:moveTo>
                    <a:pt x="690" y="1"/>
                  </a:moveTo>
                  <a:cubicBezTo>
                    <a:pt x="334" y="477"/>
                    <a:pt x="90" y="1044"/>
                    <a:pt x="1" y="1660"/>
                  </a:cubicBezTo>
                  <a:lnTo>
                    <a:pt x="2134" y="1660"/>
                  </a:lnTo>
                  <a:cubicBezTo>
                    <a:pt x="2153" y="1609"/>
                    <a:pt x="2174" y="1557"/>
                    <a:pt x="2198" y="1509"/>
                  </a:cubicBezTo>
                  <a:lnTo>
                    <a:pt x="6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120"/>
          <p:cNvGrpSpPr/>
          <p:nvPr/>
        </p:nvGrpSpPr>
        <p:grpSpPr>
          <a:xfrm>
            <a:off x="1473701" y="3549145"/>
            <a:ext cx="390200" cy="443900"/>
            <a:chOff x="1326375" y="3516975"/>
            <a:chExt cx="390200" cy="443900"/>
          </a:xfrm>
        </p:grpSpPr>
        <p:sp>
          <p:nvSpPr>
            <p:cNvPr id="2218" name="Google Shape;2218;p120"/>
            <p:cNvSpPr/>
            <p:nvPr/>
          </p:nvSpPr>
          <p:spPr>
            <a:xfrm>
              <a:off x="1326375" y="3516975"/>
              <a:ext cx="390200" cy="260075"/>
            </a:xfrm>
            <a:custGeom>
              <a:avLst/>
              <a:gdLst/>
              <a:ahLst/>
              <a:cxnLst/>
              <a:rect l="l" t="t" r="r" b="b"/>
              <a:pathLst>
                <a:path w="15608" h="10403" extrusionOk="0">
                  <a:moveTo>
                    <a:pt x="7804" y="0"/>
                  </a:moveTo>
                  <a:cubicBezTo>
                    <a:pt x="5800" y="0"/>
                    <a:pt x="4036" y="1270"/>
                    <a:pt x="3385" y="3130"/>
                  </a:cubicBezTo>
                  <a:cubicBezTo>
                    <a:pt x="1497" y="3262"/>
                    <a:pt x="1" y="4841"/>
                    <a:pt x="1" y="6762"/>
                  </a:cubicBezTo>
                  <a:cubicBezTo>
                    <a:pt x="1" y="8769"/>
                    <a:pt x="1634" y="10403"/>
                    <a:pt x="3642" y="10403"/>
                  </a:cubicBezTo>
                  <a:lnTo>
                    <a:pt x="3751" y="10403"/>
                  </a:lnTo>
                  <a:lnTo>
                    <a:pt x="4258" y="4551"/>
                  </a:lnTo>
                  <a:lnTo>
                    <a:pt x="7367" y="4821"/>
                  </a:lnTo>
                  <a:lnTo>
                    <a:pt x="7245" y="6242"/>
                  </a:lnTo>
                  <a:lnTo>
                    <a:pt x="8363" y="6242"/>
                  </a:lnTo>
                  <a:lnTo>
                    <a:pt x="8240" y="4821"/>
                  </a:lnTo>
                  <a:lnTo>
                    <a:pt x="11350" y="4551"/>
                  </a:lnTo>
                  <a:lnTo>
                    <a:pt x="11858" y="10403"/>
                  </a:lnTo>
                  <a:lnTo>
                    <a:pt x="11966" y="10403"/>
                  </a:lnTo>
                  <a:cubicBezTo>
                    <a:pt x="13974" y="10403"/>
                    <a:pt x="15607" y="8769"/>
                    <a:pt x="15607" y="6762"/>
                  </a:cubicBezTo>
                  <a:cubicBezTo>
                    <a:pt x="15606" y="4841"/>
                    <a:pt x="14109" y="3262"/>
                    <a:pt x="12221" y="3130"/>
                  </a:cubicBezTo>
                  <a:cubicBezTo>
                    <a:pt x="11571" y="1270"/>
                    <a:pt x="9807" y="0"/>
                    <a:pt x="7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20"/>
            <p:cNvSpPr/>
            <p:nvPr/>
          </p:nvSpPr>
          <p:spPr>
            <a:xfrm>
              <a:off x="1430400" y="3658875"/>
              <a:ext cx="182025" cy="302000"/>
            </a:xfrm>
            <a:custGeom>
              <a:avLst/>
              <a:gdLst/>
              <a:ahLst/>
              <a:cxnLst/>
              <a:rect l="l" t="t" r="r" b="b"/>
              <a:pathLst>
                <a:path w="7281" h="12080" extrusionOk="0">
                  <a:moveTo>
                    <a:pt x="5426" y="2647"/>
                  </a:moveTo>
                  <a:lnTo>
                    <a:pt x="5517" y="3687"/>
                  </a:lnTo>
                  <a:lnTo>
                    <a:pt x="1767" y="3687"/>
                  </a:lnTo>
                  <a:lnTo>
                    <a:pt x="1857" y="2647"/>
                  </a:lnTo>
                  <a:close/>
                  <a:moveTo>
                    <a:pt x="5607" y="4727"/>
                  </a:moveTo>
                  <a:lnTo>
                    <a:pt x="5697" y="5769"/>
                  </a:lnTo>
                  <a:lnTo>
                    <a:pt x="1586" y="5769"/>
                  </a:lnTo>
                  <a:lnTo>
                    <a:pt x="1676" y="4727"/>
                  </a:lnTo>
                  <a:close/>
                  <a:moveTo>
                    <a:pt x="5786" y="6809"/>
                  </a:moveTo>
                  <a:lnTo>
                    <a:pt x="5877" y="7849"/>
                  </a:lnTo>
                  <a:lnTo>
                    <a:pt x="1405" y="7849"/>
                  </a:lnTo>
                  <a:lnTo>
                    <a:pt x="1495" y="6809"/>
                  </a:lnTo>
                  <a:close/>
                  <a:moveTo>
                    <a:pt x="5968" y="8886"/>
                  </a:moveTo>
                  <a:lnTo>
                    <a:pt x="6059" y="9928"/>
                  </a:lnTo>
                  <a:lnTo>
                    <a:pt x="1226" y="9928"/>
                  </a:lnTo>
                  <a:lnTo>
                    <a:pt x="1316" y="8886"/>
                  </a:lnTo>
                  <a:close/>
                  <a:moveTo>
                    <a:pt x="1042" y="1"/>
                  </a:moveTo>
                  <a:lnTo>
                    <a:pt x="0" y="11989"/>
                  </a:lnTo>
                  <a:lnTo>
                    <a:pt x="1037" y="12080"/>
                  </a:lnTo>
                  <a:lnTo>
                    <a:pt x="1134" y="10970"/>
                  </a:lnTo>
                  <a:lnTo>
                    <a:pt x="6148" y="10970"/>
                  </a:lnTo>
                  <a:lnTo>
                    <a:pt x="6245" y="12080"/>
                  </a:lnTo>
                  <a:lnTo>
                    <a:pt x="7280" y="11989"/>
                  </a:lnTo>
                  <a:lnTo>
                    <a:pt x="6241" y="1"/>
                  </a:lnTo>
                  <a:lnTo>
                    <a:pt x="5205" y="91"/>
                  </a:lnTo>
                  <a:lnTo>
                    <a:pt x="5336" y="1607"/>
                  </a:lnTo>
                  <a:lnTo>
                    <a:pt x="1947" y="1607"/>
                  </a:lnTo>
                  <a:lnTo>
                    <a:pt x="2078" y="91"/>
                  </a:lnTo>
                  <a:lnTo>
                    <a:pt x="10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120"/>
          <p:cNvGrpSpPr/>
          <p:nvPr/>
        </p:nvGrpSpPr>
        <p:grpSpPr>
          <a:xfrm>
            <a:off x="1446851" y="2940890"/>
            <a:ext cx="443900" cy="443975"/>
            <a:chOff x="1775450" y="3062875"/>
            <a:chExt cx="443900" cy="443975"/>
          </a:xfrm>
        </p:grpSpPr>
        <p:sp>
          <p:nvSpPr>
            <p:cNvPr id="2221" name="Google Shape;2221;p120"/>
            <p:cNvSpPr/>
            <p:nvPr/>
          </p:nvSpPr>
          <p:spPr>
            <a:xfrm>
              <a:off x="1827500" y="3124900"/>
              <a:ext cx="78050" cy="381950"/>
            </a:xfrm>
            <a:custGeom>
              <a:avLst/>
              <a:gdLst/>
              <a:ahLst/>
              <a:cxnLst/>
              <a:rect l="l" t="t" r="r" b="b"/>
              <a:pathLst>
                <a:path w="3122" h="15278" extrusionOk="0">
                  <a:moveTo>
                    <a:pt x="1560" y="1"/>
                  </a:moveTo>
                  <a:lnTo>
                    <a:pt x="0" y="3123"/>
                  </a:lnTo>
                  <a:lnTo>
                    <a:pt x="0" y="12157"/>
                  </a:lnTo>
                  <a:lnTo>
                    <a:pt x="3121" y="12157"/>
                  </a:lnTo>
                  <a:lnTo>
                    <a:pt x="3121" y="3123"/>
                  </a:lnTo>
                  <a:lnTo>
                    <a:pt x="1560" y="1"/>
                  </a:lnTo>
                  <a:close/>
                  <a:moveTo>
                    <a:pt x="0" y="13198"/>
                  </a:moveTo>
                  <a:lnTo>
                    <a:pt x="0" y="15278"/>
                  </a:lnTo>
                  <a:lnTo>
                    <a:pt x="3121" y="15278"/>
                  </a:lnTo>
                  <a:lnTo>
                    <a:pt x="3121" y="1319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20"/>
            <p:cNvSpPr/>
            <p:nvPr/>
          </p:nvSpPr>
          <p:spPr>
            <a:xfrm>
              <a:off x="1775450" y="3376800"/>
              <a:ext cx="52075" cy="78050"/>
            </a:xfrm>
            <a:custGeom>
              <a:avLst/>
              <a:gdLst/>
              <a:ahLst/>
              <a:cxnLst/>
              <a:rect l="l" t="t" r="r" b="b"/>
              <a:pathLst>
                <a:path w="2083" h="3122" extrusionOk="0">
                  <a:moveTo>
                    <a:pt x="1" y="1"/>
                  </a:moveTo>
                  <a:lnTo>
                    <a:pt x="1" y="3122"/>
                  </a:lnTo>
                  <a:lnTo>
                    <a:pt x="2082" y="3122"/>
                  </a:lnTo>
                  <a:lnTo>
                    <a:pt x="2082" y="2081"/>
                  </a:lnTo>
                  <a:lnTo>
                    <a:pt x="1043" y="2081"/>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20"/>
            <p:cNvSpPr/>
            <p:nvPr/>
          </p:nvSpPr>
          <p:spPr>
            <a:xfrm>
              <a:off x="2089300" y="3070550"/>
              <a:ext cx="70425" cy="70425"/>
            </a:xfrm>
            <a:custGeom>
              <a:avLst/>
              <a:gdLst/>
              <a:ahLst/>
              <a:cxnLst/>
              <a:rect l="l" t="t" r="r" b="b"/>
              <a:pathLst>
                <a:path w="2817" h="2817" extrusionOk="0">
                  <a:moveTo>
                    <a:pt x="0" y="0"/>
                  </a:moveTo>
                  <a:lnTo>
                    <a:pt x="0" y="2817"/>
                  </a:lnTo>
                  <a:lnTo>
                    <a:pt x="2817" y="281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20"/>
            <p:cNvSpPr/>
            <p:nvPr/>
          </p:nvSpPr>
          <p:spPr>
            <a:xfrm>
              <a:off x="1866500" y="3062875"/>
              <a:ext cx="300850" cy="443975"/>
            </a:xfrm>
            <a:custGeom>
              <a:avLst/>
              <a:gdLst/>
              <a:ahLst/>
              <a:cxnLst/>
              <a:rect l="l" t="t" r="r" b="b"/>
              <a:pathLst>
                <a:path w="12034" h="17759" extrusionOk="0">
                  <a:moveTo>
                    <a:pt x="0" y="0"/>
                  </a:moveTo>
                  <a:lnTo>
                    <a:pt x="0" y="151"/>
                  </a:lnTo>
                  <a:lnTo>
                    <a:pt x="2524" y="5201"/>
                  </a:lnTo>
                  <a:lnTo>
                    <a:pt x="9953" y="5201"/>
                  </a:lnTo>
                  <a:lnTo>
                    <a:pt x="9953" y="6243"/>
                  </a:lnTo>
                  <a:lnTo>
                    <a:pt x="2601" y="6243"/>
                  </a:lnTo>
                  <a:lnTo>
                    <a:pt x="2601" y="7284"/>
                  </a:lnTo>
                  <a:lnTo>
                    <a:pt x="9953" y="7284"/>
                  </a:lnTo>
                  <a:lnTo>
                    <a:pt x="9953" y="8325"/>
                  </a:lnTo>
                  <a:lnTo>
                    <a:pt x="2601" y="8325"/>
                  </a:lnTo>
                  <a:lnTo>
                    <a:pt x="2601" y="9366"/>
                  </a:lnTo>
                  <a:lnTo>
                    <a:pt x="9953" y="9366"/>
                  </a:lnTo>
                  <a:lnTo>
                    <a:pt x="9953" y="10408"/>
                  </a:lnTo>
                  <a:lnTo>
                    <a:pt x="2601" y="10408"/>
                  </a:lnTo>
                  <a:lnTo>
                    <a:pt x="2601" y="11447"/>
                  </a:lnTo>
                  <a:lnTo>
                    <a:pt x="9953" y="11447"/>
                  </a:lnTo>
                  <a:lnTo>
                    <a:pt x="9953" y="12488"/>
                  </a:lnTo>
                  <a:lnTo>
                    <a:pt x="2601" y="12488"/>
                  </a:lnTo>
                  <a:lnTo>
                    <a:pt x="2601" y="17759"/>
                  </a:lnTo>
                  <a:lnTo>
                    <a:pt x="12033" y="17759"/>
                  </a:lnTo>
                  <a:lnTo>
                    <a:pt x="12033" y="4166"/>
                  </a:lnTo>
                  <a:lnTo>
                    <a:pt x="12033" y="4161"/>
                  </a:lnTo>
                  <a:lnTo>
                    <a:pt x="7873" y="4161"/>
                  </a:lnTo>
                  <a:lnTo>
                    <a:pt x="78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20"/>
            <p:cNvSpPr/>
            <p:nvPr/>
          </p:nvSpPr>
          <p:spPr>
            <a:xfrm>
              <a:off x="2193300" y="3167000"/>
              <a:ext cx="26050" cy="339850"/>
            </a:xfrm>
            <a:custGeom>
              <a:avLst/>
              <a:gdLst/>
              <a:ahLst/>
              <a:cxnLst/>
              <a:rect l="l" t="t" r="r" b="b"/>
              <a:pathLst>
                <a:path w="1042" h="13594" extrusionOk="0">
                  <a:moveTo>
                    <a:pt x="1" y="1"/>
                  </a:moveTo>
                  <a:lnTo>
                    <a:pt x="1" y="13594"/>
                  </a:lnTo>
                  <a:lnTo>
                    <a:pt x="1042" y="13594"/>
                  </a:lnTo>
                  <a:lnTo>
                    <a:pt x="10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120"/>
          <p:cNvGrpSpPr/>
          <p:nvPr/>
        </p:nvGrpSpPr>
        <p:grpSpPr>
          <a:xfrm>
            <a:off x="1446851" y="2332710"/>
            <a:ext cx="443900" cy="443900"/>
            <a:chOff x="1764225" y="2558175"/>
            <a:chExt cx="443900" cy="443900"/>
          </a:xfrm>
        </p:grpSpPr>
        <p:sp>
          <p:nvSpPr>
            <p:cNvPr id="2227" name="Google Shape;2227;p120"/>
            <p:cNvSpPr/>
            <p:nvPr/>
          </p:nvSpPr>
          <p:spPr>
            <a:xfrm>
              <a:off x="1764225" y="2558175"/>
              <a:ext cx="443900" cy="443900"/>
            </a:xfrm>
            <a:custGeom>
              <a:avLst/>
              <a:gdLst/>
              <a:ahLst/>
              <a:cxnLst/>
              <a:rect l="l" t="t" r="r" b="b"/>
              <a:pathLst>
                <a:path w="17756" h="17756" extrusionOk="0">
                  <a:moveTo>
                    <a:pt x="8879" y="1041"/>
                  </a:moveTo>
                  <a:cubicBezTo>
                    <a:pt x="13182" y="1041"/>
                    <a:pt x="16716" y="4576"/>
                    <a:pt x="16716" y="8878"/>
                  </a:cubicBezTo>
                  <a:cubicBezTo>
                    <a:pt x="16716" y="10842"/>
                    <a:pt x="15945" y="12634"/>
                    <a:pt x="14743" y="14007"/>
                  </a:cubicBezTo>
                  <a:lnTo>
                    <a:pt x="3749" y="3014"/>
                  </a:lnTo>
                  <a:cubicBezTo>
                    <a:pt x="5123" y="1811"/>
                    <a:pt x="6915" y="1041"/>
                    <a:pt x="8879" y="1041"/>
                  </a:cubicBezTo>
                  <a:close/>
                  <a:moveTo>
                    <a:pt x="3013" y="3747"/>
                  </a:moveTo>
                  <a:lnTo>
                    <a:pt x="14007" y="14741"/>
                  </a:lnTo>
                  <a:cubicBezTo>
                    <a:pt x="12633" y="15944"/>
                    <a:pt x="10842" y="16714"/>
                    <a:pt x="8878" y="16714"/>
                  </a:cubicBezTo>
                  <a:cubicBezTo>
                    <a:pt x="4574" y="16714"/>
                    <a:pt x="1041" y="13179"/>
                    <a:pt x="1041" y="8878"/>
                  </a:cubicBezTo>
                  <a:cubicBezTo>
                    <a:pt x="1041" y="6914"/>
                    <a:pt x="1811" y="5121"/>
                    <a:pt x="3013" y="3747"/>
                  </a:cubicBezTo>
                  <a:close/>
                  <a:moveTo>
                    <a:pt x="8878" y="0"/>
                  </a:moveTo>
                  <a:cubicBezTo>
                    <a:pt x="4020" y="0"/>
                    <a:pt x="0" y="3985"/>
                    <a:pt x="0" y="8878"/>
                  </a:cubicBezTo>
                  <a:cubicBezTo>
                    <a:pt x="0" y="13754"/>
                    <a:pt x="4001" y="17755"/>
                    <a:pt x="8878" y="17755"/>
                  </a:cubicBezTo>
                  <a:cubicBezTo>
                    <a:pt x="13734" y="17755"/>
                    <a:pt x="17755" y="13770"/>
                    <a:pt x="17755" y="8878"/>
                  </a:cubicBezTo>
                  <a:cubicBezTo>
                    <a:pt x="17755" y="4002"/>
                    <a:pt x="13754"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20"/>
            <p:cNvSpPr/>
            <p:nvPr/>
          </p:nvSpPr>
          <p:spPr>
            <a:xfrm>
              <a:off x="1955900" y="2619975"/>
              <a:ext cx="191075" cy="190300"/>
            </a:xfrm>
            <a:custGeom>
              <a:avLst/>
              <a:gdLst/>
              <a:ahLst/>
              <a:cxnLst/>
              <a:rect l="l" t="t" r="r" b="b"/>
              <a:pathLst>
                <a:path w="7643" h="7612" extrusionOk="0">
                  <a:moveTo>
                    <a:pt x="4154" y="1"/>
                  </a:moveTo>
                  <a:cubicBezTo>
                    <a:pt x="4017" y="1"/>
                    <a:pt x="3884" y="54"/>
                    <a:pt x="3784" y="152"/>
                  </a:cubicBezTo>
                  <a:lnTo>
                    <a:pt x="2312" y="1623"/>
                  </a:lnTo>
                  <a:cubicBezTo>
                    <a:pt x="2174" y="1762"/>
                    <a:pt x="2125" y="1969"/>
                    <a:pt x="2187" y="2156"/>
                  </a:cubicBezTo>
                  <a:lnTo>
                    <a:pt x="2465" y="2989"/>
                  </a:lnTo>
                  <a:cubicBezTo>
                    <a:pt x="2070" y="2845"/>
                    <a:pt x="1655" y="2774"/>
                    <a:pt x="1239" y="2774"/>
                  </a:cubicBezTo>
                  <a:cubicBezTo>
                    <a:pt x="821" y="2774"/>
                    <a:pt x="402" y="2846"/>
                    <a:pt x="1" y="2990"/>
                  </a:cubicBezTo>
                  <a:lnTo>
                    <a:pt x="4622" y="7612"/>
                  </a:lnTo>
                  <a:cubicBezTo>
                    <a:pt x="4910" y="6811"/>
                    <a:pt x="4912" y="5940"/>
                    <a:pt x="4624" y="5148"/>
                  </a:cubicBezTo>
                  <a:lnTo>
                    <a:pt x="4624" y="5148"/>
                  </a:lnTo>
                  <a:lnTo>
                    <a:pt x="5459" y="5426"/>
                  </a:lnTo>
                  <a:cubicBezTo>
                    <a:pt x="5512" y="5444"/>
                    <a:pt x="5567" y="5453"/>
                    <a:pt x="5622" y="5453"/>
                  </a:cubicBezTo>
                  <a:cubicBezTo>
                    <a:pt x="5757" y="5453"/>
                    <a:pt x="5891" y="5399"/>
                    <a:pt x="5991" y="5300"/>
                  </a:cubicBezTo>
                  <a:lnTo>
                    <a:pt x="7462" y="3828"/>
                  </a:lnTo>
                  <a:cubicBezTo>
                    <a:pt x="7591" y="3703"/>
                    <a:pt x="7643" y="3518"/>
                    <a:pt x="7603" y="3344"/>
                  </a:cubicBezTo>
                  <a:cubicBezTo>
                    <a:pt x="7560" y="3167"/>
                    <a:pt x="7431" y="3028"/>
                    <a:pt x="7260" y="2970"/>
                  </a:cubicBezTo>
                  <a:lnTo>
                    <a:pt x="5300" y="2315"/>
                  </a:lnTo>
                  <a:lnTo>
                    <a:pt x="4647" y="356"/>
                  </a:lnTo>
                  <a:cubicBezTo>
                    <a:pt x="4590" y="184"/>
                    <a:pt x="4448" y="55"/>
                    <a:pt x="4272" y="14"/>
                  </a:cubicBezTo>
                  <a:cubicBezTo>
                    <a:pt x="4233" y="5"/>
                    <a:pt x="4194" y="1"/>
                    <a:pt x="4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20"/>
            <p:cNvSpPr/>
            <p:nvPr/>
          </p:nvSpPr>
          <p:spPr>
            <a:xfrm>
              <a:off x="1831100" y="2743300"/>
              <a:ext cx="191875" cy="182950"/>
            </a:xfrm>
            <a:custGeom>
              <a:avLst/>
              <a:gdLst/>
              <a:ahLst/>
              <a:cxnLst/>
              <a:rect l="l" t="t" r="r" b="b"/>
              <a:pathLst>
                <a:path w="7675" h="7318" extrusionOk="0">
                  <a:moveTo>
                    <a:pt x="2525" y="1"/>
                  </a:moveTo>
                  <a:lnTo>
                    <a:pt x="1421" y="1105"/>
                  </a:lnTo>
                  <a:cubicBezTo>
                    <a:pt x="1" y="2525"/>
                    <a:pt x="1" y="4835"/>
                    <a:pt x="1421" y="6253"/>
                  </a:cubicBezTo>
                  <a:cubicBezTo>
                    <a:pt x="2131" y="6963"/>
                    <a:pt x="3064" y="7318"/>
                    <a:pt x="3996" y="7318"/>
                  </a:cubicBezTo>
                  <a:cubicBezTo>
                    <a:pt x="4929" y="7318"/>
                    <a:pt x="5861" y="6963"/>
                    <a:pt x="6571" y="6253"/>
                  </a:cubicBezTo>
                  <a:lnTo>
                    <a:pt x="7675" y="5149"/>
                  </a:lnTo>
                  <a:lnTo>
                    <a:pt x="25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120"/>
          <p:cNvGrpSpPr/>
          <p:nvPr/>
        </p:nvGrpSpPr>
        <p:grpSpPr>
          <a:xfrm>
            <a:off x="1446864" y="1724580"/>
            <a:ext cx="443875" cy="443850"/>
            <a:chOff x="1825325" y="2087700"/>
            <a:chExt cx="443875" cy="443850"/>
          </a:xfrm>
        </p:grpSpPr>
        <p:sp>
          <p:nvSpPr>
            <p:cNvPr id="2231" name="Google Shape;2231;p120"/>
            <p:cNvSpPr/>
            <p:nvPr/>
          </p:nvSpPr>
          <p:spPr>
            <a:xfrm>
              <a:off x="2008200" y="2087700"/>
              <a:ext cx="78100" cy="78075"/>
            </a:xfrm>
            <a:custGeom>
              <a:avLst/>
              <a:gdLst/>
              <a:ahLst/>
              <a:cxnLst/>
              <a:rect l="l" t="t" r="r" b="b"/>
              <a:pathLst>
                <a:path w="3124" h="3123" extrusionOk="0">
                  <a:moveTo>
                    <a:pt x="1" y="0"/>
                  </a:moveTo>
                  <a:lnTo>
                    <a:pt x="1" y="1561"/>
                  </a:lnTo>
                  <a:cubicBezTo>
                    <a:pt x="1" y="2421"/>
                    <a:pt x="702" y="3122"/>
                    <a:pt x="1562" y="3122"/>
                  </a:cubicBezTo>
                  <a:cubicBezTo>
                    <a:pt x="2422" y="3122"/>
                    <a:pt x="3123" y="2421"/>
                    <a:pt x="3123" y="1561"/>
                  </a:cubicBezTo>
                  <a:lnTo>
                    <a:pt x="31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20"/>
            <p:cNvSpPr/>
            <p:nvPr/>
          </p:nvSpPr>
          <p:spPr>
            <a:xfrm>
              <a:off x="1825325" y="2087700"/>
              <a:ext cx="443875" cy="443850"/>
            </a:xfrm>
            <a:custGeom>
              <a:avLst/>
              <a:gdLst/>
              <a:ahLst/>
              <a:cxnLst/>
              <a:rect l="l" t="t" r="r" b="b"/>
              <a:pathLst>
                <a:path w="17755" h="17754" extrusionOk="0">
                  <a:moveTo>
                    <a:pt x="3119" y="7315"/>
                  </a:moveTo>
                  <a:lnTo>
                    <a:pt x="3119" y="8356"/>
                  </a:lnTo>
                  <a:lnTo>
                    <a:pt x="1039" y="8356"/>
                  </a:lnTo>
                  <a:lnTo>
                    <a:pt x="1039" y="7315"/>
                  </a:lnTo>
                  <a:close/>
                  <a:moveTo>
                    <a:pt x="16714" y="7315"/>
                  </a:moveTo>
                  <a:lnTo>
                    <a:pt x="16714" y="8356"/>
                  </a:lnTo>
                  <a:lnTo>
                    <a:pt x="14633" y="8356"/>
                  </a:lnTo>
                  <a:lnTo>
                    <a:pt x="14633" y="7315"/>
                  </a:lnTo>
                  <a:close/>
                  <a:moveTo>
                    <a:pt x="10166" y="5480"/>
                  </a:moveTo>
                  <a:cubicBezTo>
                    <a:pt x="11181" y="5480"/>
                    <a:pt x="11976" y="6325"/>
                    <a:pt x="11976" y="7400"/>
                  </a:cubicBezTo>
                  <a:cubicBezTo>
                    <a:pt x="11976" y="8776"/>
                    <a:pt x="10598" y="9665"/>
                    <a:pt x="9216" y="10866"/>
                  </a:cubicBezTo>
                  <a:cubicBezTo>
                    <a:pt x="9117" y="10951"/>
                    <a:pt x="8997" y="10994"/>
                    <a:pt x="8876" y="10994"/>
                  </a:cubicBezTo>
                  <a:cubicBezTo>
                    <a:pt x="8754" y="10994"/>
                    <a:pt x="8633" y="10951"/>
                    <a:pt x="8535" y="10866"/>
                  </a:cubicBezTo>
                  <a:cubicBezTo>
                    <a:pt x="6989" y="9522"/>
                    <a:pt x="5775" y="8729"/>
                    <a:pt x="5775" y="7400"/>
                  </a:cubicBezTo>
                  <a:cubicBezTo>
                    <a:pt x="5775" y="6325"/>
                    <a:pt x="6571" y="5480"/>
                    <a:pt x="7586" y="5480"/>
                  </a:cubicBezTo>
                  <a:cubicBezTo>
                    <a:pt x="8158" y="5480"/>
                    <a:pt x="8581" y="5741"/>
                    <a:pt x="8876" y="6069"/>
                  </a:cubicBezTo>
                  <a:cubicBezTo>
                    <a:pt x="9171" y="5740"/>
                    <a:pt x="9594" y="5480"/>
                    <a:pt x="10166" y="5480"/>
                  </a:cubicBezTo>
                  <a:close/>
                  <a:moveTo>
                    <a:pt x="13594" y="15674"/>
                  </a:moveTo>
                  <a:lnTo>
                    <a:pt x="13594" y="16714"/>
                  </a:lnTo>
                  <a:lnTo>
                    <a:pt x="4161" y="16714"/>
                  </a:lnTo>
                  <a:lnTo>
                    <a:pt x="4161" y="15674"/>
                  </a:lnTo>
                  <a:close/>
                  <a:moveTo>
                    <a:pt x="4682" y="0"/>
                  </a:moveTo>
                  <a:cubicBezTo>
                    <a:pt x="2102" y="0"/>
                    <a:pt x="1" y="2100"/>
                    <a:pt x="1" y="4681"/>
                  </a:cubicBezTo>
                  <a:lnTo>
                    <a:pt x="1" y="8878"/>
                  </a:lnTo>
                  <a:cubicBezTo>
                    <a:pt x="1" y="9166"/>
                    <a:pt x="233" y="9398"/>
                    <a:pt x="521" y="9398"/>
                  </a:cubicBezTo>
                  <a:lnTo>
                    <a:pt x="3122" y="9398"/>
                  </a:lnTo>
                  <a:lnTo>
                    <a:pt x="3122" y="17233"/>
                  </a:lnTo>
                  <a:cubicBezTo>
                    <a:pt x="3122" y="17521"/>
                    <a:pt x="3354" y="17754"/>
                    <a:pt x="3641" y="17754"/>
                  </a:cubicBezTo>
                  <a:lnTo>
                    <a:pt x="14113" y="17754"/>
                  </a:lnTo>
                  <a:cubicBezTo>
                    <a:pt x="14400" y="17754"/>
                    <a:pt x="14632" y="17521"/>
                    <a:pt x="14632" y="17233"/>
                  </a:cubicBezTo>
                  <a:lnTo>
                    <a:pt x="14632" y="9398"/>
                  </a:lnTo>
                  <a:lnTo>
                    <a:pt x="17233" y="9398"/>
                  </a:lnTo>
                  <a:cubicBezTo>
                    <a:pt x="17521" y="9398"/>
                    <a:pt x="17753" y="9166"/>
                    <a:pt x="17753" y="8878"/>
                  </a:cubicBezTo>
                  <a:lnTo>
                    <a:pt x="17753" y="4681"/>
                  </a:lnTo>
                  <a:cubicBezTo>
                    <a:pt x="17754" y="2100"/>
                    <a:pt x="15655" y="0"/>
                    <a:pt x="13072" y="0"/>
                  </a:cubicBezTo>
                  <a:lnTo>
                    <a:pt x="11477" y="0"/>
                  </a:lnTo>
                  <a:lnTo>
                    <a:pt x="11477" y="1561"/>
                  </a:lnTo>
                  <a:cubicBezTo>
                    <a:pt x="11477" y="2995"/>
                    <a:pt x="10310" y="4162"/>
                    <a:pt x="8877" y="4162"/>
                  </a:cubicBezTo>
                  <a:cubicBezTo>
                    <a:pt x="7444" y="4162"/>
                    <a:pt x="6276" y="2995"/>
                    <a:pt x="6276" y="1561"/>
                  </a:cubicBezTo>
                  <a:lnTo>
                    <a:pt x="6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20"/>
            <p:cNvSpPr/>
            <p:nvPr/>
          </p:nvSpPr>
          <p:spPr>
            <a:xfrm>
              <a:off x="1995700" y="2250725"/>
              <a:ext cx="103075" cy="81725"/>
            </a:xfrm>
            <a:custGeom>
              <a:avLst/>
              <a:gdLst/>
              <a:ahLst/>
              <a:cxnLst/>
              <a:rect l="l" t="t" r="r" b="b"/>
              <a:pathLst>
                <a:path w="4123" h="3269" extrusionOk="0">
                  <a:moveTo>
                    <a:pt x="771" y="0"/>
                  </a:moveTo>
                  <a:cubicBezTo>
                    <a:pt x="266" y="0"/>
                    <a:pt x="1" y="443"/>
                    <a:pt x="1" y="882"/>
                  </a:cubicBezTo>
                  <a:cubicBezTo>
                    <a:pt x="1" y="1690"/>
                    <a:pt x="1420" y="2723"/>
                    <a:pt x="2062" y="3268"/>
                  </a:cubicBezTo>
                  <a:cubicBezTo>
                    <a:pt x="2692" y="2732"/>
                    <a:pt x="4123" y="1702"/>
                    <a:pt x="4123" y="882"/>
                  </a:cubicBezTo>
                  <a:cubicBezTo>
                    <a:pt x="4121" y="443"/>
                    <a:pt x="3857" y="0"/>
                    <a:pt x="3352" y="0"/>
                  </a:cubicBezTo>
                  <a:cubicBezTo>
                    <a:pt x="2785" y="0"/>
                    <a:pt x="2571" y="710"/>
                    <a:pt x="2563" y="741"/>
                  </a:cubicBezTo>
                  <a:cubicBezTo>
                    <a:pt x="2498" y="963"/>
                    <a:pt x="2302" y="1108"/>
                    <a:pt x="2059" y="1117"/>
                  </a:cubicBezTo>
                  <a:cubicBezTo>
                    <a:pt x="1827" y="1116"/>
                    <a:pt x="1623" y="962"/>
                    <a:pt x="1560" y="737"/>
                  </a:cubicBezTo>
                  <a:cubicBezTo>
                    <a:pt x="1552" y="710"/>
                    <a:pt x="1337"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 name="Google Shape;2234;p120"/>
          <p:cNvGrpSpPr/>
          <p:nvPr/>
        </p:nvGrpSpPr>
        <p:grpSpPr>
          <a:xfrm>
            <a:off x="6596523" y="4157313"/>
            <a:ext cx="338100" cy="443900"/>
            <a:chOff x="5898150" y="3528250"/>
            <a:chExt cx="338100" cy="443900"/>
          </a:xfrm>
        </p:grpSpPr>
        <p:sp>
          <p:nvSpPr>
            <p:cNvPr id="2235" name="Google Shape;2235;p120"/>
            <p:cNvSpPr/>
            <p:nvPr/>
          </p:nvSpPr>
          <p:spPr>
            <a:xfrm>
              <a:off x="5950150" y="3528250"/>
              <a:ext cx="234175" cy="198100"/>
            </a:xfrm>
            <a:custGeom>
              <a:avLst/>
              <a:gdLst/>
              <a:ahLst/>
              <a:cxnLst/>
              <a:rect l="l" t="t" r="r" b="b"/>
              <a:pathLst>
                <a:path w="9367" h="7924" extrusionOk="0">
                  <a:moveTo>
                    <a:pt x="3121" y="2080"/>
                  </a:moveTo>
                  <a:lnTo>
                    <a:pt x="3121" y="3120"/>
                  </a:lnTo>
                  <a:lnTo>
                    <a:pt x="2082" y="3120"/>
                  </a:lnTo>
                  <a:lnTo>
                    <a:pt x="2082" y="2080"/>
                  </a:lnTo>
                  <a:close/>
                  <a:moveTo>
                    <a:pt x="5202" y="2080"/>
                  </a:moveTo>
                  <a:lnTo>
                    <a:pt x="5202" y="3120"/>
                  </a:lnTo>
                  <a:lnTo>
                    <a:pt x="4162" y="3120"/>
                  </a:lnTo>
                  <a:lnTo>
                    <a:pt x="4162" y="2080"/>
                  </a:lnTo>
                  <a:close/>
                  <a:moveTo>
                    <a:pt x="7282" y="2080"/>
                  </a:moveTo>
                  <a:lnTo>
                    <a:pt x="7282" y="3120"/>
                  </a:lnTo>
                  <a:lnTo>
                    <a:pt x="6242" y="3120"/>
                  </a:lnTo>
                  <a:lnTo>
                    <a:pt x="6242" y="2080"/>
                  </a:lnTo>
                  <a:close/>
                  <a:moveTo>
                    <a:pt x="0" y="0"/>
                  </a:moveTo>
                  <a:lnTo>
                    <a:pt x="0" y="5200"/>
                  </a:lnTo>
                  <a:lnTo>
                    <a:pt x="3322" y="5200"/>
                  </a:lnTo>
                  <a:lnTo>
                    <a:pt x="4684" y="7923"/>
                  </a:lnTo>
                  <a:lnTo>
                    <a:pt x="6046" y="5200"/>
                  </a:lnTo>
                  <a:lnTo>
                    <a:pt x="9366" y="5200"/>
                  </a:lnTo>
                  <a:lnTo>
                    <a:pt x="93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20"/>
            <p:cNvSpPr/>
            <p:nvPr/>
          </p:nvSpPr>
          <p:spPr>
            <a:xfrm>
              <a:off x="5898150" y="3764000"/>
              <a:ext cx="69125" cy="78075"/>
            </a:xfrm>
            <a:custGeom>
              <a:avLst/>
              <a:gdLst/>
              <a:ahLst/>
              <a:cxnLst/>
              <a:rect l="l" t="t" r="r" b="b"/>
              <a:pathLst>
                <a:path w="2765" h="3123" extrusionOk="0">
                  <a:moveTo>
                    <a:pt x="182" y="0"/>
                  </a:moveTo>
                  <a:cubicBezTo>
                    <a:pt x="62" y="509"/>
                    <a:pt x="0" y="1032"/>
                    <a:pt x="0" y="1561"/>
                  </a:cubicBezTo>
                  <a:cubicBezTo>
                    <a:pt x="0" y="2100"/>
                    <a:pt x="63" y="2623"/>
                    <a:pt x="182" y="3123"/>
                  </a:cubicBezTo>
                  <a:lnTo>
                    <a:pt x="2765" y="3123"/>
                  </a:lnTo>
                  <a:cubicBezTo>
                    <a:pt x="2660" y="2601"/>
                    <a:pt x="2601" y="2077"/>
                    <a:pt x="2601" y="1561"/>
                  </a:cubicBezTo>
                  <a:cubicBezTo>
                    <a:pt x="2601" y="1032"/>
                    <a:pt x="2632" y="509"/>
                    <a:pt x="2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20"/>
            <p:cNvSpPr/>
            <p:nvPr/>
          </p:nvSpPr>
          <p:spPr>
            <a:xfrm>
              <a:off x="5911150" y="3868050"/>
              <a:ext cx="107675" cy="97000"/>
            </a:xfrm>
            <a:custGeom>
              <a:avLst/>
              <a:gdLst/>
              <a:ahLst/>
              <a:cxnLst/>
              <a:rect l="l" t="t" r="r" b="b"/>
              <a:pathLst>
                <a:path w="4307" h="3880" extrusionOk="0">
                  <a:moveTo>
                    <a:pt x="1" y="0"/>
                  </a:moveTo>
                  <a:cubicBezTo>
                    <a:pt x="777" y="1857"/>
                    <a:pt x="2358" y="3295"/>
                    <a:pt x="4307" y="3879"/>
                  </a:cubicBezTo>
                  <a:cubicBezTo>
                    <a:pt x="3690" y="2864"/>
                    <a:pt x="2961" y="1479"/>
                    <a:pt x="2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20"/>
            <p:cNvSpPr/>
            <p:nvPr/>
          </p:nvSpPr>
          <p:spPr>
            <a:xfrm>
              <a:off x="5911150" y="3684250"/>
              <a:ext cx="76075" cy="53825"/>
            </a:xfrm>
            <a:custGeom>
              <a:avLst/>
              <a:gdLst/>
              <a:ahLst/>
              <a:cxnLst/>
              <a:rect l="l" t="t" r="r" b="b"/>
              <a:pathLst>
                <a:path w="3043" h="2153" extrusionOk="0">
                  <a:moveTo>
                    <a:pt x="1430" y="1"/>
                  </a:moveTo>
                  <a:cubicBezTo>
                    <a:pt x="842" y="594"/>
                    <a:pt x="347" y="1318"/>
                    <a:pt x="1" y="2152"/>
                  </a:cubicBezTo>
                  <a:lnTo>
                    <a:pt x="2342" y="2152"/>
                  </a:lnTo>
                  <a:cubicBezTo>
                    <a:pt x="2506" y="1366"/>
                    <a:pt x="2741" y="636"/>
                    <a:pt x="3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20"/>
            <p:cNvSpPr/>
            <p:nvPr/>
          </p:nvSpPr>
          <p:spPr>
            <a:xfrm>
              <a:off x="5996250" y="3684250"/>
              <a:ext cx="47700" cy="53825"/>
            </a:xfrm>
            <a:custGeom>
              <a:avLst/>
              <a:gdLst/>
              <a:ahLst/>
              <a:cxnLst/>
              <a:rect l="l" t="t" r="r" b="b"/>
              <a:pathLst>
                <a:path w="1908" h="2153" extrusionOk="0">
                  <a:moveTo>
                    <a:pt x="814" y="1"/>
                  </a:moveTo>
                  <a:cubicBezTo>
                    <a:pt x="470" y="587"/>
                    <a:pt x="190" y="1321"/>
                    <a:pt x="0" y="2152"/>
                  </a:cubicBezTo>
                  <a:lnTo>
                    <a:pt x="1908" y="2152"/>
                  </a:lnTo>
                  <a:lnTo>
                    <a:pt x="8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20"/>
            <p:cNvSpPr/>
            <p:nvPr/>
          </p:nvSpPr>
          <p:spPr>
            <a:xfrm>
              <a:off x="5989175" y="3763950"/>
              <a:ext cx="65050" cy="78100"/>
            </a:xfrm>
            <a:custGeom>
              <a:avLst/>
              <a:gdLst/>
              <a:ahLst/>
              <a:cxnLst/>
              <a:rect l="l" t="t" r="r" b="b"/>
              <a:pathLst>
                <a:path w="2602" h="3124" extrusionOk="0">
                  <a:moveTo>
                    <a:pt x="99" y="1"/>
                  </a:moveTo>
                  <a:cubicBezTo>
                    <a:pt x="34" y="499"/>
                    <a:pt x="1" y="1022"/>
                    <a:pt x="1" y="1562"/>
                  </a:cubicBezTo>
                  <a:cubicBezTo>
                    <a:pt x="1" y="2073"/>
                    <a:pt x="69" y="2600"/>
                    <a:pt x="186" y="3123"/>
                  </a:cubicBezTo>
                  <a:lnTo>
                    <a:pt x="2601" y="3123"/>
                  </a:lnTo>
                  <a:lnTo>
                    <a:pt x="2601" y="2"/>
                  </a:lnTo>
                  <a:lnTo>
                    <a:pt x="26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20"/>
            <p:cNvSpPr/>
            <p:nvPr/>
          </p:nvSpPr>
          <p:spPr>
            <a:xfrm>
              <a:off x="6001125" y="3868050"/>
              <a:ext cx="53050" cy="104100"/>
            </a:xfrm>
            <a:custGeom>
              <a:avLst/>
              <a:gdLst/>
              <a:ahLst/>
              <a:cxnLst/>
              <a:rect l="l" t="t" r="r" b="b"/>
              <a:pathLst>
                <a:path w="2122" h="4164" extrusionOk="0">
                  <a:moveTo>
                    <a:pt x="0" y="0"/>
                  </a:moveTo>
                  <a:cubicBezTo>
                    <a:pt x="575" y="1708"/>
                    <a:pt x="1530" y="3281"/>
                    <a:pt x="2122" y="4163"/>
                  </a:cubicBezTo>
                  <a:lnTo>
                    <a:pt x="21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20"/>
            <p:cNvSpPr/>
            <p:nvPr/>
          </p:nvSpPr>
          <p:spPr>
            <a:xfrm>
              <a:off x="6090400" y="3684250"/>
              <a:ext cx="47750" cy="53825"/>
            </a:xfrm>
            <a:custGeom>
              <a:avLst/>
              <a:gdLst/>
              <a:ahLst/>
              <a:cxnLst/>
              <a:rect l="l" t="t" r="r" b="b"/>
              <a:pathLst>
                <a:path w="1910" h="2153" extrusionOk="0">
                  <a:moveTo>
                    <a:pt x="1077" y="1"/>
                  </a:moveTo>
                  <a:lnTo>
                    <a:pt x="1" y="2152"/>
                  </a:lnTo>
                  <a:lnTo>
                    <a:pt x="1909" y="2152"/>
                  </a:lnTo>
                  <a:cubicBezTo>
                    <a:pt x="1718" y="1321"/>
                    <a:pt x="1439" y="587"/>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20"/>
            <p:cNvSpPr/>
            <p:nvPr/>
          </p:nvSpPr>
          <p:spPr>
            <a:xfrm>
              <a:off x="6080175" y="3868050"/>
              <a:ext cx="53025" cy="104100"/>
            </a:xfrm>
            <a:custGeom>
              <a:avLst/>
              <a:gdLst/>
              <a:ahLst/>
              <a:cxnLst/>
              <a:rect l="l" t="t" r="r" b="b"/>
              <a:pathLst>
                <a:path w="2121" h="4164" extrusionOk="0">
                  <a:moveTo>
                    <a:pt x="1" y="0"/>
                  </a:moveTo>
                  <a:lnTo>
                    <a:pt x="1" y="4163"/>
                  </a:lnTo>
                  <a:cubicBezTo>
                    <a:pt x="591" y="3280"/>
                    <a:pt x="1549" y="1708"/>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20"/>
            <p:cNvSpPr/>
            <p:nvPr/>
          </p:nvSpPr>
          <p:spPr>
            <a:xfrm>
              <a:off x="6080175" y="3764050"/>
              <a:ext cx="65050" cy="78025"/>
            </a:xfrm>
            <a:custGeom>
              <a:avLst/>
              <a:gdLst/>
              <a:ahLst/>
              <a:cxnLst/>
              <a:rect l="l" t="t" r="r" b="b"/>
              <a:pathLst>
                <a:path w="2602" h="3121" extrusionOk="0">
                  <a:moveTo>
                    <a:pt x="1" y="1"/>
                  </a:moveTo>
                  <a:lnTo>
                    <a:pt x="1" y="3121"/>
                  </a:lnTo>
                  <a:lnTo>
                    <a:pt x="2415" y="3121"/>
                  </a:lnTo>
                  <a:cubicBezTo>
                    <a:pt x="2532" y="2598"/>
                    <a:pt x="2601" y="2072"/>
                    <a:pt x="2601" y="1559"/>
                  </a:cubicBezTo>
                  <a:cubicBezTo>
                    <a:pt x="2601" y="1021"/>
                    <a:pt x="2566" y="498"/>
                    <a:pt x="2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20"/>
            <p:cNvSpPr/>
            <p:nvPr/>
          </p:nvSpPr>
          <p:spPr>
            <a:xfrm>
              <a:off x="6147175" y="3684250"/>
              <a:ext cx="76075" cy="53825"/>
            </a:xfrm>
            <a:custGeom>
              <a:avLst/>
              <a:gdLst/>
              <a:ahLst/>
              <a:cxnLst/>
              <a:rect l="l" t="t" r="r" b="b"/>
              <a:pathLst>
                <a:path w="3043" h="2153" extrusionOk="0">
                  <a:moveTo>
                    <a:pt x="0" y="1"/>
                  </a:moveTo>
                  <a:cubicBezTo>
                    <a:pt x="300" y="636"/>
                    <a:pt x="537" y="1366"/>
                    <a:pt x="700" y="2152"/>
                  </a:cubicBezTo>
                  <a:lnTo>
                    <a:pt x="3042" y="2152"/>
                  </a:lnTo>
                  <a:cubicBezTo>
                    <a:pt x="2695" y="1318"/>
                    <a:pt x="2200" y="594"/>
                    <a:pt x="1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20"/>
            <p:cNvSpPr/>
            <p:nvPr/>
          </p:nvSpPr>
          <p:spPr>
            <a:xfrm>
              <a:off x="6115550" y="3868050"/>
              <a:ext cx="107700" cy="97000"/>
            </a:xfrm>
            <a:custGeom>
              <a:avLst/>
              <a:gdLst/>
              <a:ahLst/>
              <a:cxnLst/>
              <a:rect l="l" t="t" r="r" b="b"/>
              <a:pathLst>
                <a:path w="4308" h="3880" extrusionOk="0">
                  <a:moveTo>
                    <a:pt x="1797" y="0"/>
                  </a:moveTo>
                  <a:cubicBezTo>
                    <a:pt x="1345" y="1479"/>
                    <a:pt x="618" y="2864"/>
                    <a:pt x="1" y="3879"/>
                  </a:cubicBezTo>
                  <a:cubicBezTo>
                    <a:pt x="1949" y="3297"/>
                    <a:pt x="3531" y="1857"/>
                    <a:pt x="4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20"/>
            <p:cNvSpPr/>
            <p:nvPr/>
          </p:nvSpPr>
          <p:spPr>
            <a:xfrm>
              <a:off x="6167075" y="3764000"/>
              <a:ext cx="69175" cy="78075"/>
            </a:xfrm>
            <a:custGeom>
              <a:avLst/>
              <a:gdLst/>
              <a:ahLst/>
              <a:cxnLst/>
              <a:rect l="l" t="t" r="r" b="b"/>
              <a:pathLst>
                <a:path w="2767" h="3123" extrusionOk="0">
                  <a:moveTo>
                    <a:pt x="74" y="0"/>
                  </a:moveTo>
                  <a:cubicBezTo>
                    <a:pt x="135" y="509"/>
                    <a:pt x="166" y="1032"/>
                    <a:pt x="166" y="1561"/>
                  </a:cubicBezTo>
                  <a:cubicBezTo>
                    <a:pt x="166" y="2078"/>
                    <a:pt x="107" y="2601"/>
                    <a:pt x="1" y="3123"/>
                  </a:cubicBezTo>
                  <a:lnTo>
                    <a:pt x="2583" y="3123"/>
                  </a:lnTo>
                  <a:cubicBezTo>
                    <a:pt x="2703" y="2620"/>
                    <a:pt x="2767" y="2099"/>
                    <a:pt x="2767" y="1561"/>
                  </a:cubicBezTo>
                  <a:cubicBezTo>
                    <a:pt x="2767" y="1032"/>
                    <a:pt x="2705" y="509"/>
                    <a:pt x="2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120"/>
          <p:cNvGrpSpPr/>
          <p:nvPr/>
        </p:nvGrpSpPr>
        <p:grpSpPr>
          <a:xfrm>
            <a:off x="6543610" y="3538360"/>
            <a:ext cx="443925" cy="443900"/>
            <a:chOff x="5742550" y="3062950"/>
            <a:chExt cx="443925" cy="443900"/>
          </a:xfrm>
        </p:grpSpPr>
        <p:sp>
          <p:nvSpPr>
            <p:cNvPr id="2249" name="Google Shape;2249;p120"/>
            <p:cNvSpPr/>
            <p:nvPr/>
          </p:nvSpPr>
          <p:spPr>
            <a:xfrm>
              <a:off x="5952375" y="3140950"/>
              <a:ext cx="234100" cy="286150"/>
            </a:xfrm>
            <a:custGeom>
              <a:avLst/>
              <a:gdLst/>
              <a:ahLst/>
              <a:cxnLst/>
              <a:rect l="l" t="t" r="r" b="b"/>
              <a:pathLst>
                <a:path w="9364" h="11446" extrusionOk="0">
                  <a:moveTo>
                    <a:pt x="7282" y="2082"/>
                  </a:moveTo>
                  <a:lnTo>
                    <a:pt x="7282" y="5203"/>
                  </a:lnTo>
                  <a:lnTo>
                    <a:pt x="2079" y="5203"/>
                  </a:lnTo>
                  <a:lnTo>
                    <a:pt x="2079" y="2082"/>
                  </a:lnTo>
                  <a:close/>
                  <a:moveTo>
                    <a:pt x="3120" y="6243"/>
                  </a:moveTo>
                  <a:lnTo>
                    <a:pt x="3120" y="7285"/>
                  </a:lnTo>
                  <a:lnTo>
                    <a:pt x="2079" y="7285"/>
                  </a:lnTo>
                  <a:lnTo>
                    <a:pt x="2079" y="6243"/>
                  </a:lnTo>
                  <a:close/>
                  <a:moveTo>
                    <a:pt x="5202" y="6243"/>
                  </a:moveTo>
                  <a:lnTo>
                    <a:pt x="5202" y="7285"/>
                  </a:lnTo>
                  <a:lnTo>
                    <a:pt x="4160" y="7285"/>
                  </a:lnTo>
                  <a:lnTo>
                    <a:pt x="4160" y="6243"/>
                  </a:lnTo>
                  <a:close/>
                  <a:moveTo>
                    <a:pt x="7282" y="6243"/>
                  </a:moveTo>
                  <a:lnTo>
                    <a:pt x="7282" y="7285"/>
                  </a:lnTo>
                  <a:lnTo>
                    <a:pt x="6241" y="7285"/>
                  </a:lnTo>
                  <a:lnTo>
                    <a:pt x="6241" y="6243"/>
                  </a:lnTo>
                  <a:close/>
                  <a:moveTo>
                    <a:pt x="3120" y="8324"/>
                  </a:moveTo>
                  <a:lnTo>
                    <a:pt x="3120" y="9365"/>
                  </a:lnTo>
                  <a:lnTo>
                    <a:pt x="2079" y="9365"/>
                  </a:lnTo>
                  <a:lnTo>
                    <a:pt x="2079" y="8324"/>
                  </a:lnTo>
                  <a:close/>
                  <a:moveTo>
                    <a:pt x="5202" y="8324"/>
                  </a:moveTo>
                  <a:lnTo>
                    <a:pt x="5202" y="9365"/>
                  </a:lnTo>
                  <a:lnTo>
                    <a:pt x="4160" y="9365"/>
                  </a:lnTo>
                  <a:lnTo>
                    <a:pt x="4160" y="8324"/>
                  </a:lnTo>
                  <a:close/>
                  <a:moveTo>
                    <a:pt x="7282" y="8324"/>
                  </a:moveTo>
                  <a:lnTo>
                    <a:pt x="7282" y="9365"/>
                  </a:lnTo>
                  <a:lnTo>
                    <a:pt x="6241" y="9365"/>
                  </a:lnTo>
                  <a:lnTo>
                    <a:pt x="6241" y="8324"/>
                  </a:lnTo>
                  <a:close/>
                  <a:moveTo>
                    <a:pt x="0" y="1"/>
                  </a:moveTo>
                  <a:lnTo>
                    <a:pt x="0" y="11445"/>
                  </a:lnTo>
                  <a:lnTo>
                    <a:pt x="9364" y="11445"/>
                  </a:lnTo>
                  <a:lnTo>
                    <a:pt x="9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20"/>
            <p:cNvSpPr/>
            <p:nvPr/>
          </p:nvSpPr>
          <p:spPr>
            <a:xfrm>
              <a:off x="5750150" y="3070600"/>
              <a:ext cx="70475" cy="70450"/>
            </a:xfrm>
            <a:custGeom>
              <a:avLst/>
              <a:gdLst/>
              <a:ahLst/>
              <a:cxnLst/>
              <a:rect l="l" t="t" r="r" b="b"/>
              <a:pathLst>
                <a:path w="2819" h="2818" extrusionOk="0">
                  <a:moveTo>
                    <a:pt x="2819" y="1"/>
                  </a:moveTo>
                  <a:lnTo>
                    <a:pt x="1" y="2817"/>
                  </a:lnTo>
                  <a:lnTo>
                    <a:pt x="2819" y="2817"/>
                  </a:lnTo>
                  <a:lnTo>
                    <a:pt x="28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20"/>
            <p:cNvSpPr/>
            <p:nvPr/>
          </p:nvSpPr>
          <p:spPr>
            <a:xfrm>
              <a:off x="5742550" y="3062950"/>
              <a:ext cx="339875" cy="443900"/>
            </a:xfrm>
            <a:custGeom>
              <a:avLst/>
              <a:gdLst/>
              <a:ahLst/>
              <a:cxnLst/>
              <a:rect l="l" t="t" r="r" b="b"/>
              <a:pathLst>
                <a:path w="13595" h="17756" extrusionOk="0">
                  <a:moveTo>
                    <a:pt x="5203" y="5203"/>
                  </a:moveTo>
                  <a:lnTo>
                    <a:pt x="5203" y="6345"/>
                  </a:lnTo>
                  <a:cubicBezTo>
                    <a:pt x="5807" y="6558"/>
                    <a:pt x="6244" y="7131"/>
                    <a:pt x="6244" y="7805"/>
                  </a:cubicBezTo>
                  <a:lnTo>
                    <a:pt x="5203" y="7805"/>
                  </a:lnTo>
                  <a:cubicBezTo>
                    <a:pt x="5203" y="7521"/>
                    <a:pt x="4974" y="7297"/>
                    <a:pt x="4684" y="7297"/>
                  </a:cubicBezTo>
                  <a:cubicBezTo>
                    <a:pt x="4397" y="7297"/>
                    <a:pt x="4165" y="7532"/>
                    <a:pt x="4165" y="7817"/>
                  </a:cubicBezTo>
                  <a:cubicBezTo>
                    <a:pt x="4165" y="8104"/>
                    <a:pt x="4398" y="8336"/>
                    <a:pt x="4684" y="8336"/>
                  </a:cubicBezTo>
                  <a:cubicBezTo>
                    <a:pt x="5545" y="8336"/>
                    <a:pt x="6245" y="9037"/>
                    <a:pt x="6245" y="9897"/>
                  </a:cubicBezTo>
                  <a:cubicBezTo>
                    <a:pt x="6245" y="10575"/>
                    <a:pt x="5810" y="11155"/>
                    <a:pt x="5203" y="11368"/>
                  </a:cubicBezTo>
                  <a:lnTo>
                    <a:pt x="5203" y="12485"/>
                  </a:lnTo>
                  <a:lnTo>
                    <a:pt x="4162" y="12485"/>
                  </a:lnTo>
                  <a:lnTo>
                    <a:pt x="4162" y="11367"/>
                  </a:lnTo>
                  <a:cubicBezTo>
                    <a:pt x="3556" y="11150"/>
                    <a:pt x="3120" y="10567"/>
                    <a:pt x="3120" y="9884"/>
                  </a:cubicBezTo>
                  <a:lnTo>
                    <a:pt x="4162" y="9884"/>
                  </a:lnTo>
                  <a:cubicBezTo>
                    <a:pt x="4162" y="10174"/>
                    <a:pt x="4400" y="10418"/>
                    <a:pt x="4685" y="10418"/>
                  </a:cubicBezTo>
                  <a:cubicBezTo>
                    <a:pt x="4972" y="10418"/>
                    <a:pt x="5204" y="10183"/>
                    <a:pt x="5204" y="9897"/>
                  </a:cubicBezTo>
                  <a:cubicBezTo>
                    <a:pt x="5204" y="9611"/>
                    <a:pt x="4970" y="9378"/>
                    <a:pt x="4685" y="9378"/>
                  </a:cubicBezTo>
                  <a:cubicBezTo>
                    <a:pt x="3824" y="9378"/>
                    <a:pt x="3124" y="8677"/>
                    <a:pt x="3124" y="7817"/>
                  </a:cubicBezTo>
                  <a:cubicBezTo>
                    <a:pt x="3124" y="7139"/>
                    <a:pt x="3558" y="6561"/>
                    <a:pt x="4161" y="6346"/>
                  </a:cubicBezTo>
                  <a:lnTo>
                    <a:pt x="4161" y="5203"/>
                  </a:lnTo>
                  <a:close/>
                  <a:moveTo>
                    <a:pt x="4162" y="1"/>
                  </a:moveTo>
                  <a:lnTo>
                    <a:pt x="4162" y="4163"/>
                  </a:lnTo>
                  <a:lnTo>
                    <a:pt x="0" y="4163"/>
                  </a:lnTo>
                  <a:lnTo>
                    <a:pt x="0" y="17756"/>
                  </a:lnTo>
                  <a:lnTo>
                    <a:pt x="13595" y="17756"/>
                  </a:lnTo>
                  <a:lnTo>
                    <a:pt x="13595" y="15606"/>
                  </a:lnTo>
                  <a:lnTo>
                    <a:pt x="7353" y="15606"/>
                  </a:lnTo>
                  <a:lnTo>
                    <a:pt x="7353" y="2082"/>
                  </a:lnTo>
                  <a:lnTo>
                    <a:pt x="13595" y="2082"/>
                  </a:lnTo>
                  <a:lnTo>
                    <a:pt x="135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20"/>
            <p:cNvSpPr/>
            <p:nvPr/>
          </p:nvSpPr>
          <p:spPr>
            <a:xfrm>
              <a:off x="6030375" y="3219000"/>
              <a:ext cx="78075" cy="26050"/>
            </a:xfrm>
            <a:custGeom>
              <a:avLst/>
              <a:gdLst/>
              <a:ahLst/>
              <a:cxnLst/>
              <a:rect l="l" t="t" r="r" b="b"/>
              <a:pathLst>
                <a:path w="3123" h="1042" extrusionOk="0">
                  <a:moveTo>
                    <a:pt x="0" y="1"/>
                  </a:moveTo>
                  <a:lnTo>
                    <a:pt x="0" y="1042"/>
                  </a:lnTo>
                  <a:lnTo>
                    <a:pt x="3123" y="1042"/>
                  </a:lnTo>
                  <a:lnTo>
                    <a:pt x="3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120"/>
          <p:cNvGrpSpPr/>
          <p:nvPr/>
        </p:nvGrpSpPr>
        <p:grpSpPr>
          <a:xfrm>
            <a:off x="6543610" y="2973333"/>
            <a:ext cx="443925" cy="389975"/>
            <a:chOff x="5905500" y="2585125"/>
            <a:chExt cx="443925" cy="389975"/>
          </a:xfrm>
        </p:grpSpPr>
        <p:sp>
          <p:nvSpPr>
            <p:cNvPr id="2254" name="Google Shape;2254;p120"/>
            <p:cNvSpPr/>
            <p:nvPr/>
          </p:nvSpPr>
          <p:spPr>
            <a:xfrm>
              <a:off x="5905500" y="2741700"/>
              <a:ext cx="443800" cy="129500"/>
            </a:xfrm>
            <a:custGeom>
              <a:avLst/>
              <a:gdLst/>
              <a:ahLst/>
              <a:cxnLst/>
              <a:rect l="l" t="t" r="r" b="b"/>
              <a:pathLst>
                <a:path w="17752" h="5180" extrusionOk="0">
                  <a:moveTo>
                    <a:pt x="7837" y="0"/>
                  </a:moveTo>
                  <a:cubicBezTo>
                    <a:pt x="7649" y="0"/>
                    <a:pt x="7460" y="89"/>
                    <a:pt x="7371" y="265"/>
                  </a:cubicBezTo>
                  <a:lnTo>
                    <a:pt x="6476" y="2058"/>
                  </a:lnTo>
                  <a:lnTo>
                    <a:pt x="520" y="2058"/>
                  </a:lnTo>
                  <a:cubicBezTo>
                    <a:pt x="233" y="2058"/>
                    <a:pt x="1" y="2291"/>
                    <a:pt x="1" y="2577"/>
                  </a:cubicBezTo>
                  <a:cubicBezTo>
                    <a:pt x="1" y="2865"/>
                    <a:pt x="233" y="3098"/>
                    <a:pt x="520" y="3098"/>
                  </a:cubicBezTo>
                  <a:lnTo>
                    <a:pt x="6797" y="3098"/>
                  </a:lnTo>
                  <a:cubicBezTo>
                    <a:pt x="6994" y="3098"/>
                    <a:pt x="7175" y="2986"/>
                    <a:pt x="7261" y="2810"/>
                  </a:cubicBezTo>
                  <a:lnTo>
                    <a:pt x="7836" y="1661"/>
                  </a:lnTo>
                  <a:lnTo>
                    <a:pt x="9453" y="4893"/>
                  </a:lnTo>
                  <a:cubicBezTo>
                    <a:pt x="9541" y="5068"/>
                    <a:pt x="9720" y="5179"/>
                    <a:pt x="9918" y="5179"/>
                  </a:cubicBezTo>
                  <a:cubicBezTo>
                    <a:pt x="10114" y="5179"/>
                    <a:pt x="10295" y="5068"/>
                    <a:pt x="10381" y="4893"/>
                  </a:cubicBezTo>
                  <a:lnTo>
                    <a:pt x="11277" y="3099"/>
                  </a:lnTo>
                  <a:lnTo>
                    <a:pt x="17231" y="3099"/>
                  </a:lnTo>
                  <a:cubicBezTo>
                    <a:pt x="17519" y="3099"/>
                    <a:pt x="17752" y="2867"/>
                    <a:pt x="17752" y="2579"/>
                  </a:cubicBezTo>
                  <a:cubicBezTo>
                    <a:pt x="17752" y="2292"/>
                    <a:pt x="17523" y="2060"/>
                    <a:pt x="17235" y="2060"/>
                  </a:cubicBezTo>
                  <a:lnTo>
                    <a:pt x="10958" y="2060"/>
                  </a:lnTo>
                  <a:cubicBezTo>
                    <a:pt x="10761" y="2060"/>
                    <a:pt x="10580" y="2171"/>
                    <a:pt x="10493" y="2346"/>
                  </a:cubicBezTo>
                  <a:lnTo>
                    <a:pt x="9919" y="3496"/>
                  </a:lnTo>
                  <a:lnTo>
                    <a:pt x="8303" y="265"/>
                  </a:lnTo>
                  <a:cubicBezTo>
                    <a:pt x="8214" y="89"/>
                    <a:pt x="8026" y="0"/>
                    <a:pt x="7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20"/>
            <p:cNvSpPr/>
            <p:nvPr/>
          </p:nvSpPr>
          <p:spPr>
            <a:xfrm>
              <a:off x="5905500" y="2585125"/>
              <a:ext cx="443925" cy="190125"/>
            </a:xfrm>
            <a:custGeom>
              <a:avLst/>
              <a:gdLst/>
              <a:ahLst/>
              <a:cxnLst/>
              <a:rect l="l" t="t" r="r" b="b"/>
              <a:pathLst>
                <a:path w="17757" h="7605" extrusionOk="0">
                  <a:moveTo>
                    <a:pt x="4716" y="0"/>
                  </a:moveTo>
                  <a:cubicBezTo>
                    <a:pt x="2049" y="0"/>
                    <a:pt x="1" y="2184"/>
                    <a:pt x="1" y="5078"/>
                  </a:cubicBezTo>
                  <a:cubicBezTo>
                    <a:pt x="1" y="5865"/>
                    <a:pt x="159" y="6587"/>
                    <a:pt x="460" y="7284"/>
                  </a:cubicBezTo>
                  <a:cubicBezTo>
                    <a:pt x="481" y="7283"/>
                    <a:pt x="500" y="7278"/>
                    <a:pt x="521" y="7278"/>
                  </a:cubicBezTo>
                  <a:lnTo>
                    <a:pt x="5833" y="7278"/>
                  </a:lnTo>
                  <a:lnTo>
                    <a:pt x="6441" y="6063"/>
                  </a:lnTo>
                  <a:cubicBezTo>
                    <a:pt x="6702" y="5545"/>
                    <a:pt x="7236" y="5224"/>
                    <a:pt x="7839" y="5224"/>
                  </a:cubicBezTo>
                  <a:cubicBezTo>
                    <a:pt x="8440" y="5224"/>
                    <a:pt x="8975" y="5545"/>
                    <a:pt x="9233" y="6062"/>
                  </a:cubicBezTo>
                  <a:lnTo>
                    <a:pt x="10004" y="7605"/>
                  </a:lnTo>
                  <a:cubicBezTo>
                    <a:pt x="10273" y="7398"/>
                    <a:pt x="10605" y="7279"/>
                    <a:pt x="10958" y="7279"/>
                  </a:cubicBezTo>
                  <a:lnTo>
                    <a:pt x="17235" y="7279"/>
                  </a:lnTo>
                  <a:cubicBezTo>
                    <a:pt x="17256" y="7279"/>
                    <a:pt x="17275" y="7284"/>
                    <a:pt x="17296" y="7286"/>
                  </a:cubicBezTo>
                  <a:cubicBezTo>
                    <a:pt x="17597" y="6588"/>
                    <a:pt x="17757" y="5864"/>
                    <a:pt x="17757" y="5076"/>
                  </a:cubicBezTo>
                  <a:cubicBezTo>
                    <a:pt x="17756" y="2183"/>
                    <a:pt x="15743" y="0"/>
                    <a:pt x="13075" y="0"/>
                  </a:cubicBezTo>
                  <a:cubicBezTo>
                    <a:pt x="10971" y="0"/>
                    <a:pt x="9586" y="1469"/>
                    <a:pt x="8878" y="2792"/>
                  </a:cubicBezTo>
                  <a:cubicBezTo>
                    <a:pt x="8170" y="1469"/>
                    <a:pt x="6820" y="0"/>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20"/>
            <p:cNvSpPr/>
            <p:nvPr/>
          </p:nvSpPr>
          <p:spPr>
            <a:xfrm>
              <a:off x="5975125" y="2837075"/>
              <a:ext cx="305450" cy="138025"/>
            </a:xfrm>
            <a:custGeom>
              <a:avLst/>
              <a:gdLst/>
              <a:ahLst/>
              <a:cxnLst/>
              <a:rect l="l" t="t" r="r" b="b"/>
              <a:pathLst>
                <a:path w="12218" h="5521" extrusionOk="0">
                  <a:moveTo>
                    <a:pt x="4966" y="1"/>
                  </a:moveTo>
                  <a:cubicBezTo>
                    <a:pt x="4699" y="207"/>
                    <a:pt x="4365" y="325"/>
                    <a:pt x="4012" y="325"/>
                  </a:cubicBezTo>
                  <a:lnTo>
                    <a:pt x="1" y="325"/>
                  </a:lnTo>
                  <a:cubicBezTo>
                    <a:pt x="1478" y="1809"/>
                    <a:pt x="3461" y="3392"/>
                    <a:pt x="5751" y="5392"/>
                  </a:cubicBezTo>
                  <a:cubicBezTo>
                    <a:pt x="5849" y="5477"/>
                    <a:pt x="5970" y="5521"/>
                    <a:pt x="6093" y="5521"/>
                  </a:cubicBezTo>
                  <a:cubicBezTo>
                    <a:pt x="6216" y="5521"/>
                    <a:pt x="6336" y="5478"/>
                    <a:pt x="6435" y="5392"/>
                  </a:cubicBezTo>
                  <a:cubicBezTo>
                    <a:pt x="8723" y="3390"/>
                    <a:pt x="10743" y="1809"/>
                    <a:pt x="12218" y="325"/>
                  </a:cubicBezTo>
                  <a:lnTo>
                    <a:pt x="9138" y="325"/>
                  </a:lnTo>
                  <a:lnTo>
                    <a:pt x="8530" y="1544"/>
                  </a:lnTo>
                  <a:cubicBezTo>
                    <a:pt x="8262" y="2076"/>
                    <a:pt x="7728" y="2405"/>
                    <a:pt x="7134" y="2405"/>
                  </a:cubicBezTo>
                  <a:cubicBezTo>
                    <a:pt x="6540" y="2405"/>
                    <a:pt x="6005" y="2075"/>
                    <a:pt x="5738" y="1544"/>
                  </a:cubicBezTo>
                  <a:lnTo>
                    <a:pt x="49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120"/>
          <p:cNvGrpSpPr/>
          <p:nvPr/>
        </p:nvGrpSpPr>
        <p:grpSpPr>
          <a:xfrm>
            <a:off x="6543548" y="2354305"/>
            <a:ext cx="444050" cy="443975"/>
            <a:chOff x="5909150" y="2087650"/>
            <a:chExt cx="444050" cy="443975"/>
          </a:xfrm>
        </p:grpSpPr>
        <p:sp>
          <p:nvSpPr>
            <p:cNvPr id="2258" name="Google Shape;2258;p120"/>
            <p:cNvSpPr/>
            <p:nvPr/>
          </p:nvSpPr>
          <p:spPr>
            <a:xfrm>
              <a:off x="6092125" y="2087650"/>
              <a:ext cx="78050" cy="78050"/>
            </a:xfrm>
            <a:custGeom>
              <a:avLst/>
              <a:gdLst/>
              <a:ahLst/>
              <a:cxnLst/>
              <a:rect l="l" t="t" r="r" b="b"/>
              <a:pathLst>
                <a:path w="3122" h="3122" extrusionOk="0">
                  <a:moveTo>
                    <a:pt x="1562" y="1"/>
                  </a:moveTo>
                  <a:cubicBezTo>
                    <a:pt x="699" y="1"/>
                    <a:pt x="0" y="699"/>
                    <a:pt x="0" y="1562"/>
                  </a:cubicBezTo>
                  <a:cubicBezTo>
                    <a:pt x="0" y="2423"/>
                    <a:pt x="699" y="3122"/>
                    <a:pt x="1562" y="3122"/>
                  </a:cubicBezTo>
                  <a:cubicBezTo>
                    <a:pt x="2423" y="3122"/>
                    <a:pt x="3121" y="2423"/>
                    <a:pt x="3121" y="1562"/>
                  </a:cubicBezTo>
                  <a:cubicBezTo>
                    <a:pt x="3121" y="699"/>
                    <a:pt x="2423"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20"/>
            <p:cNvSpPr/>
            <p:nvPr/>
          </p:nvSpPr>
          <p:spPr>
            <a:xfrm>
              <a:off x="6209150" y="2087650"/>
              <a:ext cx="78050" cy="78050"/>
            </a:xfrm>
            <a:custGeom>
              <a:avLst/>
              <a:gdLst/>
              <a:ahLst/>
              <a:cxnLst/>
              <a:rect l="l" t="t" r="r" b="b"/>
              <a:pathLst>
                <a:path w="3122" h="3122" extrusionOk="0">
                  <a:moveTo>
                    <a:pt x="1561" y="1"/>
                  </a:moveTo>
                  <a:cubicBezTo>
                    <a:pt x="699" y="1"/>
                    <a:pt x="0" y="699"/>
                    <a:pt x="0" y="1562"/>
                  </a:cubicBezTo>
                  <a:cubicBezTo>
                    <a:pt x="0" y="2423"/>
                    <a:pt x="699" y="3122"/>
                    <a:pt x="1561" y="3122"/>
                  </a:cubicBezTo>
                  <a:cubicBezTo>
                    <a:pt x="2423" y="3122"/>
                    <a:pt x="3121" y="2423"/>
                    <a:pt x="3121" y="1562"/>
                  </a:cubicBezTo>
                  <a:cubicBezTo>
                    <a:pt x="3121" y="699"/>
                    <a:pt x="2423" y="1"/>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20"/>
            <p:cNvSpPr/>
            <p:nvPr/>
          </p:nvSpPr>
          <p:spPr>
            <a:xfrm>
              <a:off x="5975075" y="2087650"/>
              <a:ext cx="78050" cy="78050"/>
            </a:xfrm>
            <a:custGeom>
              <a:avLst/>
              <a:gdLst/>
              <a:ahLst/>
              <a:cxnLst/>
              <a:rect l="l" t="t" r="r" b="b"/>
              <a:pathLst>
                <a:path w="3122" h="3122" extrusionOk="0">
                  <a:moveTo>
                    <a:pt x="1560" y="1"/>
                  </a:moveTo>
                  <a:cubicBezTo>
                    <a:pt x="699" y="1"/>
                    <a:pt x="0" y="699"/>
                    <a:pt x="0" y="1562"/>
                  </a:cubicBezTo>
                  <a:cubicBezTo>
                    <a:pt x="0" y="2423"/>
                    <a:pt x="699" y="3122"/>
                    <a:pt x="1560" y="3122"/>
                  </a:cubicBezTo>
                  <a:cubicBezTo>
                    <a:pt x="2423" y="3122"/>
                    <a:pt x="3121" y="2423"/>
                    <a:pt x="3121" y="1562"/>
                  </a:cubicBezTo>
                  <a:cubicBezTo>
                    <a:pt x="3121" y="699"/>
                    <a:pt x="2423" y="1"/>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20"/>
            <p:cNvSpPr/>
            <p:nvPr/>
          </p:nvSpPr>
          <p:spPr>
            <a:xfrm>
              <a:off x="5909150" y="2191725"/>
              <a:ext cx="444050" cy="339900"/>
            </a:xfrm>
            <a:custGeom>
              <a:avLst/>
              <a:gdLst/>
              <a:ahLst/>
              <a:cxnLst/>
              <a:rect l="l" t="t" r="r" b="b"/>
              <a:pathLst>
                <a:path w="17762" h="13596" extrusionOk="0">
                  <a:moveTo>
                    <a:pt x="2117" y="1"/>
                  </a:moveTo>
                  <a:cubicBezTo>
                    <a:pt x="973" y="1"/>
                    <a:pt x="0" y="937"/>
                    <a:pt x="0" y="2081"/>
                  </a:cubicBezTo>
                  <a:lnTo>
                    <a:pt x="0" y="6278"/>
                  </a:lnTo>
                  <a:cubicBezTo>
                    <a:pt x="0" y="6848"/>
                    <a:pt x="504" y="7319"/>
                    <a:pt x="1076" y="7319"/>
                  </a:cubicBezTo>
                  <a:cubicBezTo>
                    <a:pt x="1647" y="7319"/>
                    <a:pt x="2117" y="6850"/>
                    <a:pt x="2117" y="6278"/>
                  </a:cubicBezTo>
                  <a:lnTo>
                    <a:pt x="2117" y="12679"/>
                  </a:lnTo>
                  <a:cubicBezTo>
                    <a:pt x="2117" y="13189"/>
                    <a:pt x="2522" y="13594"/>
                    <a:pt x="3032" y="13594"/>
                  </a:cubicBezTo>
                  <a:cubicBezTo>
                    <a:pt x="3531" y="13594"/>
                    <a:pt x="3938" y="13189"/>
                    <a:pt x="3938" y="12679"/>
                  </a:cubicBezTo>
                  <a:cubicBezTo>
                    <a:pt x="3938" y="13189"/>
                    <a:pt x="4343" y="13594"/>
                    <a:pt x="4843" y="13594"/>
                  </a:cubicBezTo>
                  <a:cubicBezTo>
                    <a:pt x="5353" y="13594"/>
                    <a:pt x="5758" y="13189"/>
                    <a:pt x="5758" y="12679"/>
                  </a:cubicBezTo>
                  <a:lnTo>
                    <a:pt x="5758" y="5695"/>
                  </a:lnTo>
                  <a:cubicBezTo>
                    <a:pt x="5758" y="5445"/>
                    <a:pt x="5966" y="5237"/>
                    <a:pt x="6217" y="5237"/>
                  </a:cubicBezTo>
                  <a:lnTo>
                    <a:pt x="6341" y="5237"/>
                  </a:lnTo>
                  <a:cubicBezTo>
                    <a:pt x="6591" y="5237"/>
                    <a:pt x="6799" y="5445"/>
                    <a:pt x="6799" y="5695"/>
                  </a:cubicBezTo>
                  <a:lnTo>
                    <a:pt x="6799" y="12555"/>
                  </a:lnTo>
                  <a:cubicBezTo>
                    <a:pt x="6799" y="13127"/>
                    <a:pt x="7268" y="13595"/>
                    <a:pt x="7841" y="13595"/>
                  </a:cubicBezTo>
                  <a:cubicBezTo>
                    <a:pt x="8412" y="13595"/>
                    <a:pt x="8882" y="13128"/>
                    <a:pt x="8882" y="12555"/>
                  </a:cubicBezTo>
                  <a:cubicBezTo>
                    <a:pt x="8882" y="13127"/>
                    <a:pt x="9349" y="13595"/>
                    <a:pt x="9923" y="13595"/>
                  </a:cubicBezTo>
                  <a:cubicBezTo>
                    <a:pt x="10495" y="13595"/>
                    <a:pt x="10963" y="13128"/>
                    <a:pt x="10963" y="12555"/>
                  </a:cubicBezTo>
                  <a:lnTo>
                    <a:pt x="10963" y="5695"/>
                  </a:lnTo>
                  <a:cubicBezTo>
                    <a:pt x="10963" y="5445"/>
                    <a:pt x="11173" y="5237"/>
                    <a:pt x="11422" y="5237"/>
                  </a:cubicBezTo>
                  <a:lnTo>
                    <a:pt x="11547" y="5237"/>
                  </a:lnTo>
                  <a:cubicBezTo>
                    <a:pt x="11796" y="5237"/>
                    <a:pt x="12005" y="5445"/>
                    <a:pt x="12005" y="5695"/>
                  </a:cubicBezTo>
                  <a:lnTo>
                    <a:pt x="12005" y="12679"/>
                  </a:lnTo>
                  <a:cubicBezTo>
                    <a:pt x="12005" y="13189"/>
                    <a:pt x="12410" y="13594"/>
                    <a:pt x="12920" y="13594"/>
                  </a:cubicBezTo>
                  <a:cubicBezTo>
                    <a:pt x="13419" y="13594"/>
                    <a:pt x="13826" y="13189"/>
                    <a:pt x="13826" y="12679"/>
                  </a:cubicBezTo>
                  <a:cubicBezTo>
                    <a:pt x="13826" y="13189"/>
                    <a:pt x="14230" y="13594"/>
                    <a:pt x="14731" y="13594"/>
                  </a:cubicBezTo>
                  <a:cubicBezTo>
                    <a:pt x="15241" y="13594"/>
                    <a:pt x="15647" y="13189"/>
                    <a:pt x="15647" y="12679"/>
                  </a:cubicBezTo>
                  <a:lnTo>
                    <a:pt x="15647" y="6278"/>
                  </a:lnTo>
                  <a:cubicBezTo>
                    <a:pt x="15647" y="6848"/>
                    <a:pt x="16150" y="7319"/>
                    <a:pt x="16721" y="7319"/>
                  </a:cubicBezTo>
                  <a:cubicBezTo>
                    <a:pt x="17293" y="7319"/>
                    <a:pt x="17762" y="6850"/>
                    <a:pt x="17762" y="6278"/>
                  </a:cubicBezTo>
                  <a:lnTo>
                    <a:pt x="17762" y="2081"/>
                  </a:lnTo>
                  <a:cubicBezTo>
                    <a:pt x="17758" y="937"/>
                    <a:pt x="16786" y="1"/>
                    <a:pt x="15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 name="Google Shape;2262;p120"/>
          <p:cNvGrpSpPr/>
          <p:nvPr/>
        </p:nvGrpSpPr>
        <p:grpSpPr>
          <a:xfrm>
            <a:off x="6543623" y="1116425"/>
            <a:ext cx="443900" cy="443850"/>
            <a:chOff x="5455850" y="2087700"/>
            <a:chExt cx="443900" cy="443850"/>
          </a:xfrm>
        </p:grpSpPr>
        <p:sp>
          <p:nvSpPr>
            <p:cNvPr id="2263" name="Google Shape;2263;p120"/>
            <p:cNvSpPr/>
            <p:nvPr/>
          </p:nvSpPr>
          <p:spPr>
            <a:xfrm>
              <a:off x="5559850" y="2453550"/>
              <a:ext cx="339900" cy="78000"/>
            </a:xfrm>
            <a:custGeom>
              <a:avLst/>
              <a:gdLst/>
              <a:ahLst/>
              <a:cxnLst/>
              <a:rect l="l" t="t" r="r" b="b"/>
              <a:pathLst>
                <a:path w="13596" h="3120" extrusionOk="0">
                  <a:moveTo>
                    <a:pt x="2636" y="0"/>
                  </a:moveTo>
                  <a:cubicBezTo>
                    <a:pt x="2350" y="0"/>
                    <a:pt x="2117" y="233"/>
                    <a:pt x="2117" y="519"/>
                  </a:cubicBezTo>
                  <a:lnTo>
                    <a:pt x="2117" y="1040"/>
                  </a:lnTo>
                  <a:cubicBezTo>
                    <a:pt x="2117" y="2188"/>
                    <a:pt x="1150" y="3120"/>
                    <a:pt x="1" y="3120"/>
                  </a:cubicBezTo>
                  <a:lnTo>
                    <a:pt x="11514" y="3120"/>
                  </a:lnTo>
                  <a:cubicBezTo>
                    <a:pt x="12663" y="3120"/>
                    <a:pt x="13595" y="2188"/>
                    <a:pt x="13595" y="1040"/>
                  </a:cubicBezTo>
                  <a:lnTo>
                    <a:pt x="13595" y="519"/>
                  </a:lnTo>
                  <a:cubicBezTo>
                    <a:pt x="13595" y="233"/>
                    <a:pt x="13363" y="0"/>
                    <a:pt x="13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20"/>
            <p:cNvSpPr/>
            <p:nvPr/>
          </p:nvSpPr>
          <p:spPr>
            <a:xfrm>
              <a:off x="5455850" y="2113675"/>
              <a:ext cx="52025" cy="104100"/>
            </a:xfrm>
            <a:custGeom>
              <a:avLst/>
              <a:gdLst/>
              <a:ahLst/>
              <a:cxnLst/>
              <a:rect l="l" t="t" r="r" b="b"/>
              <a:pathLst>
                <a:path w="2081" h="4164" extrusionOk="0">
                  <a:moveTo>
                    <a:pt x="1041" y="1"/>
                  </a:moveTo>
                  <a:cubicBezTo>
                    <a:pt x="467" y="1"/>
                    <a:pt x="0" y="467"/>
                    <a:pt x="0" y="1041"/>
                  </a:cubicBezTo>
                  <a:lnTo>
                    <a:pt x="0" y="4164"/>
                  </a:lnTo>
                  <a:lnTo>
                    <a:pt x="2081" y="4164"/>
                  </a:lnTo>
                  <a:lnTo>
                    <a:pt x="2081" y="1041"/>
                  </a:lnTo>
                  <a:cubicBezTo>
                    <a:pt x="2081" y="467"/>
                    <a:pt x="1616"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20"/>
            <p:cNvSpPr/>
            <p:nvPr/>
          </p:nvSpPr>
          <p:spPr>
            <a:xfrm>
              <a:off x="5703800" y="2193025"/>
              <a:ext cx="65050" cy="121800"/>
            </a:xfrm>
            <a:custGeom>
              <a:avLst/>
              <a:gdLst/>
              <a:ahLst/>
              <a:cxnLst/>
              <a:rect l="l" t="t" r="r" b="b"/>
              <a:pathLst>
                <a:path w="2602" h="4872" extrusionOk="0">
                  <a:moveTo>
                    <a:pt x="1" y="0"/>
                  </a:moveTo>
                  <a:lnTo>
                    <a:pt x="1" y="2854"/>
                  </a:lnTo>
                  <a:lnTo>
                    <a:pt x="2019" y="4871"/>
                  </a:lnTo>
                  <a:cubicBezTo>
                    <a:pt x="2382" y="4361"/>
                    <a:pt x="2601" y="3741"/>
                    <a:pt x="2601" y="3069"/>
                  </a:cubicBezTo>
                  <a:cubicBezTo>
                    <a:pt x="2601" y="1525"/>
                    <a:pt x="1473" y="2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20"/>
            <p:cNvSpPr/>
            <p:nvPr/>
          </p:nvSpPr>
          <p:spPr>
            <a:xfrm>
              <a:off x="5703800" y="2301100"/>
              <a:ext cx="32125" cy="45350"/>
            </a:xfrm>
            <a:custGeom>
              <a:avLst/>
              <a:gdLst/>
              <a:ahLst/>
              <a:cxnLst/>
              <a:rect l="l" t="t" r="r" b="b"/>
              <a:pathLst>
                <a:path w="1285" h="1814" extrusionOk="0">
                  <a:moveTo>
                    <a:pt x="1" y="1"/>
                  </a:moveTo>
                  <a:lnTo>
                    <a:pt x="1" y="1814"/>
                  </a:lnTo>
                  <a:cubicBezTo>
                    <a:pt x="473" y="1734"/>
                    <a:pt x="908" y="1550"/>
                    <a:pt x="1284" y="1284"/>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20"/>
            <p:cNvSpPr/>
            <p:nvPr/>
          </p:nvSpPr>
          <p:spPr>
            <a:xfrm>
              <a:off x="5645725" y="2301100"/>
              <a:ext cx="32125" cy="45350"/>
            </a:xfrm>
            <a:custGeom>
              <a:avLst/>
              <a:gdLst/>
              <a:ahLst/>
              <a:cxnLst/>
              <a:rect l="l" t="t" r="r" b="b"/>
              <a:pathLst>
                <a:path w="1285" h="1814" extrusionOk="0">
                  <a:moveTo>
                    <a:pt x="1284" y="1"/>
                  </a:moveTo>
                  <a:lnTo>
                    <a:pt x="1" y="1284"/>
                  </a:lnTo>
                  <a:cubicBezTo>
                    <a:pt x="375" y="1553"/>
                    <a:pt x="812" y="1735"/>
                    <a:pt x="1284" y="1814"/>
                  </a:cubicBezTo>
                  <a:lnTo>
                    <a:pt x="12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20"/>
            <p:cNvSpPr/>
            <p:nvPr/>
          </p:nvSpPr>
          <p:spPr>
            <a:xfrm>
              <a:off x="5612775" y="2193025"/>
              <a:ext cx="65025" cy="121800"/>
            </a:xfrm>
            <a:custGeom>
              <a:avLst/>
              <a:gdLst/>
              <a:ahLst/>
              <a:cxnLst/>
              <a:rect l="l" t="t" r="r" b="b"/>
              <a:pathLst>
                <a:path w="2601" h="4872" extrusionOk="0">
                  <a:moveTo>
                    <a:pt x="2601" y="0"/>
                  </a:moveTo>
                  <a:cubicBezTo>
                    <a:pt x="1129" y="250"/>
                    <a:pt x="0" y="1525"/>
                    <a:pt x="0" y="3069"/>
                  </a:cubicBezTo>
                  <a:cubicBezTo>
                    <a:pt x="0" y="3741"/>
                    <a:pt x="220" y="4361"/>
                    <a:pt x="583" y="4871"/>
                  </a:cubicBezTo>
                  <a:lnTo>
                    <a:pt x="2601" y="2854"/>
                  </a:lnTo>
                  <a:lnTo>
                    <a:pt x="26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20"/>
            <p:cNvSpPr/>
            <p:nvPr/>
          </p:nvSpPr>
          <p:spPr>
            <a:xfrm>
              <a:off x="5481875" y="2087700"/>
              <a:ext cx="365900" cy="417900"/>
            </a:xfrm>
            <a:custGeom>
              <a:avLst/>
              <a:gdLst/>
              <a:ahLst/>
              <a:cxnLst/>
              <a:rect l="l" t="t" r="r" b="b"/>
              <a:pathLst>
                <a:path w="14636" h="16716" extrusionOk="0">
                  <a:moveTo>
                    <a:pt x="8359" y="3120"/>
                  </a:moveTo>
                  <a:cubicBezTo>
                    <a:pt x="10653" y="3120"/>
                    <a:pt x="12519" y="4988"/>
                    <a:pt x="12519" y="7282"/>
                  </a:cubicBezTo>
                  <a:cubicBezTo>
                    <a:pt x="12519" y="9576"/>
                    <a:pt x="10652" y="11442"/>
                    <a:pt x="8359" y="11442"/>
                  </a:cubicBezTo>
                  <a:cubicBezTo>
                    <a:pt x="6025" y="11442"/>
                    <a:pt x="4197" y="9521"/>
                    <a:pt x="4197" y="7282"/>
                  </a:cubicBezTo>
                  <a:cubicBezTo>
                    <a:pt x="4197" y="4986"/>
                    <a:pt x="6064" y="3120"/>
                    <a:pt x="8359" y="3120"/>
                  </a:cubicBezTo>
                  <a:close/>
                  <a:moveTo>
                    <a:pt x="0" y="0"/>
                  </a:moveTo>
                  <a:cubicBezTo>
                    <a:pt x="1148" y="0"/>
                    <a:pt x="2080" y="934"/>
                    <a:pt x="2080" y="2080"/>
                  </a:cubicBezTo>
                  <a:lnTo>
                    <a:pt x="2080" y="5203"/>
                  </a:lnTo>
                  <a:lnTo>
                    <a:pt x="2080" y="15675"/>
                  </a:lnTo>
                  <a:cubicBezTo>
                    <a:pt x="2080" y="16250"/>
                    <a:pt x="2548" y="16716"/>
                    <a:pt x="3122" y="16716"/>
                  </a:cubicBezTo>
                  <a:cubicBezTo>
                    <a:pt x="3697" y="16716"/>
                    <a:pt x="4197" y="16250"/>
                    <a:pt x="4197" y="15675"/>
                  </a:cubicBezTo>
                  <a:lnTo>
                    <a:pt x="4197" y="15154"/>
                  </a:lnTo>
                  <a:cubicBezTo>
                    <a:pt x="4197" y="14293"/>
                    <a:pt x="4895" y="13595"/>
                    <a:pt x="5758" y="13595"/>
                  </a:cubicBezTo>
                  <a:lnTo>
                    <a:pt x="14635" y="13595"/>
                  </a:lnTo>
                  <a:lnTo>
                    <a:pt x="14635" y="2080"/>
                  </a:lnTo>
                  <a:cubicBezTo>
                    <a:pt x="14634" y="931"/>
                    <a:pt x="13668" y="0"/>
                    <a:pt x="12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120"/>
          <p:cNvGrpSpPr/>
          <p:nvPr/>
        </p:nvGrpSpPr>
        <p:grpSpPr>
          <a:xfrm>
            <a:off x="6541910" y="1735328"/>
            <a:ext cx="447325" cy="443925"/>
            <a:chOff x="5695400" y="1605350"/>
            <a:chExt cx="447325" cy="443925"/>
          </a:xfrm>
        </p:grpSpPr>
        <p:sp>
          <p:nvSpPr>
            <p:cNvPr id="2271" name="Google Shape;2271;p120"/>
            <p:cNvSpPr/>
            <p:nvPr/>
          </p:nvSpPr>
          <p:spPr>
            <a:xfrm>
              <a:off x="5821375" y="1605350"/>
              <a:ext cx="301825" cy="261850"/>
            </a:xfrm>
            <a:custGeom>
              <a:avLst/>
              <a:gdLst/>
              <a:ahLst/>
              <a:cxnLst/>
              <a:rect l="l" t="t" r="r" b="b"/>
              <a:pathLst>
                <a:path w="12073" h="10474" extrusionOk="0">
                  <a:moveTo>
                    <a:pt x="8682" y="1"/>
                  </a:moveTo>
                  <a:cubicBezTo>
                    <a:pt x="7376" y="1"/>
                    <a:pt x="6524" y="804"/>
                    <a:pt x="6010" y="1614"/>
                  </a:cubicBezTo>
                  <a:cubicBezTo>
                    <a:pt x="5497" y="804"/>
                    <a:pt x="4587" y="1"/>
                    <a:pt x="3330" y="1"/>
                  </a:cubicBezTo>
                  <a:cubicBezTo>
                    <a:pt x="3300" y="1"/>
                    <a:pt x="3270" y="1"/>
                    <a:pt x="3239" y="2"/>
                  </a:cubicBezTo>
                  <a:cubicBezTo>
                    <a:pt x="1564" y="45"/>
                    <a:pt x="190" y="1517"/>
                    <a:pt x="113" y="3309"/>
                  </a:cubicBezTo>
                  <a:cubicBezTo>
                    <a:pt x="0" y="5872"/>
                    <a:pt x="2353" y="7467"/>
                    <a:pt x="5669" y="10345"/>
                  </a:cubicBezTo>
                  <a:cubicBezTo>
                    <a:pt x="5769" y="10431"/>
                    <a:pt x="5889" y="10473"/>
                    <a:pt x="6010" y="10473"/>
                  </a:cubicBezTo>
                  <a:cubicBezTo>
                    <a:pt x="6131" y="10473"/>
                    <a:pt x="6253" y="10431"/>
                    <a:pt x="6351" y="10345"/>
                  </a:cubicBezTo>
                  <a:cubicBezTo>
                    <a:pt x="9613" y="7521"/>
                    <a:pt x="12073" y="5821"/>
                    <a:pt x="11903" y="3192"/>
                  </a:cubicBezTo>
                  <a:cubicBezTo>
                    <a:pt x="11791" y="1443"/>
                    <a:pt x="10420" y="45"/>
                    <a:pt x="8782" y="2"/>
                  </a:cubicBezTo>
                  <a:cubicBezTo>
                    <a:pt x="8749" y="1"/>
                    <a:pt x="8715" y="1"/>
                    <a:pt x="8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20"/>
            <p:cNvSpPr/>
            <p:nvPr/>
          </p:nvSpPr>
          <p:spPr>
            <a:xfrm>
              <a:off x="5773500" y="1862100"/>
              <a:ext cx="369225" cy="187075"/>
            </a:xfrm>
            <a:custGeom>
              <a:avLst/>
              <a:gdLst/>
              <a:ahLst/>
              <a:cxnLst/>
              <a:rect l="l" t="t" r="r" b="b"/>
              <a:pathLst>
                <a:path w="14769" h="7483" extrusionOk="0">
                  <a:moveTo>
                    <a:pt x="3174" y="1"/>
                  </a:moveTo>
                  <a:cubicBezTo>
                    <a:pt x="2303" y="1"/>
                    <a:pt x="1399" y="295"/>
                    <a:pt x="715" y="895"/>
                  </a:cubicBezTo>
                  <a:cubicBezTo>
                    <a:pt x="513" y="1074"/>
                    <a:pt x="261" y="1165"/>
                    <a:pt x="1" y="1204"/>
                  </a:cubicBezTo>
                  <a:lnTo>
                    <a:pt x="1" y="7482"/>
                  </a:lnTo>
                  <a:lnTo>
                    <a:pt x="8913" y="7482"/>
                  </a:lnTo>
                  <a:cubicBezTo>
                    <a:pt x="9892" y="7482"/>
                    <a:pt x="10828" y="7015"/>
                    <a:pt x="11410" y="6234"/>
                  </a:cubicBezTo>
                  <a:lnTo>
                    <a:pt x="14427" y="1864"/>
                  </a:lnTo>
                  <a:cubicBezTo>
                    <a:pt x="14769" y="1411"/>
                    <a:pt x="14676" y="744"/>
                    <a:pt x="14207" y="400"/>
                  </a:cubicBezTo>
                  <a:cubicBezTo>
                    <a:pt x="14024" y="266"/>
                    <a:pt x="13810" y="201"/>
                    <a:pt x="13598" y="201"/>
                  </a:cubicBezTo>
                  <a:cubicBezTo>
                    <a:pt x="13315" y="201"/>
                    <a:pt x="13036" y="316"/>
                    <a:pt x="12835" y="535"/>
                  </a:cubicBezTo>
                  <a:lnTo>
                    <a:pt x="10026" y="4032"/>
                  </a:lnTo>
                  <a:cubicBezTo>
                    <a:pt x="9828" y="4240"/>
                    <a:pt x="9453" y="4364"/>
                    <a:pt x="9255" y="4364"/>
                  </a:cubicBezTo>
                  <a:lnTo>
                    <a:pt x="5747" y="4364"/>
                  </a:lnTo>
                  <a:cubicBezTo>
                    <a:pt x="5580" y="4364"/>
                    <a:pt x="5421" y="4445"/>
                    <a:pt x="5324" y="4579"/>
                  </a:cubicBezTo>
                  <a:cubicBezTo>
                    <a:pt x="5222" y="4720"/>
                    <a:pt x="5064" y="4794"/>
                    <a:pt x="4903" y="4794"/>
                  </a:cubicBezTo>
                  <a:cubicBezTo>
                    <a:pt x="4797" y="4794"/>
                    <a:pt x="4691" y="4762"/>
                    <a:pt x="4599" y="4696"/>
                  </a:cubicBezTo>
                  <a:cubicBezTo>
                    <a:pt x="4366" y="4528"/>
                    <a:pt x="4313" y="4201"/>
                    <a:pt x="4483" y="3969"/>
                  </a:cubicBezTo>
                  <a:cubicBezTo>
                    <a:pt x="4774" y="3563"/>
                    <a:pt x="5247" y="3323"/>
                    <a:pt x="5748" y="3323"/>
                  </a:cubicBezTo>
                  <a:lnTo>
                    <a:pt x="8913" y="3323"/>
                  </a:lnTo>
                  <a:cubicBezTo>
                    <a:pt x="9486" y="3323"/>
                    <a:pt x="9954" y="2856"/>
                    <a:pt x="9954" y="2282"/>
                  </a:cubicBezTo>
                  <a:cubicBezTo>
                    <a:pt x="9954" y="1709"/>
                    <a:pt x="9486" y="1242"/>
                    <a:pt x="8913" y="1242"/>
                  </a:cubicBezTo>
                  <a:lnTo>
                    <a:pt x="6187" y="1242"/>
                  </a:lnTo>
                  <a:cubicBezTo>
                    <a:pt x="6079" y="1242"/>
                    <a:pt x="5933" y="1191"/>
                    <a:pt x="5840" y="1110"/>
                  </a:cubicBezTo>
                  <a:cubicBezTo>
                    <a:pt x="5154" y="507"/>
                    <a:pt x="4613" y="154"/>
                    <a:pt x="3661" y="32"/>
                  </a:cubicBezTo>
                  <a:lnTo>
                    <a:pt x="3659" y="32"/>
                  </a:lnTo>
                  <a:cubicBezTo>
                    <a:pt x="3499" y="11"/>
                    <a:pt x="3337"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20"/>
            <p:cNvSpPr/>
            <p:nvPr/>
          </p:nvSpPr>
          <p:spPr>
            <a:xfrm>
              <a:off x="5695400" y="1893150"/>
              <a:ext cx="52050" cy="156125"/>
            </a:xfrm>
            <a:custGeom>
              <a:avLst/>
              <a:gdLst/>
              <a:ahLst/>
              <a:cxnLst/>
              <a:rect l="l" t="t" r="r" b="b"/>
              <a:pathLst>
                <a:path w="2082" h="6245" extrusionOk="0">
                  <a:moveTo>
                    <a:pt x="521" y="1"/>
                  </a:moveTo>
                  <a:lnTo>
                    <a:pt x="521" y="2"/>
                  </a:lnTo>
                  <a:cubicBezTo>
                    <a:pt x="233" y="2"/>
                    <a:pt x="1" y="235"/>
                    <a:pt x="1" y="522"/>
                  </a:cubicBezTo>
                  <a:lnTo>
                    <a:pt x="1" y="5724"/>
                  </a:lnTo>
                  <a:cubicBezTo>
                    <a:pt x="1" y="6012"/>
                    <a:pt x="233" y="6244"/>
                    <a:pt x="521" y="6244"/>
                  </a:cubicBezTo>
                  <a:lnTo>
                    <a:pt x="2081" y="6244"/>
                  </a:lnTo>
                  <a:lnTo>
                    <a:pt x="2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2274;p120"/>
          <p:cNvGrpSpPr/>
          <p:nvPr/>
        </p:nvGrpSpPr>
        <p:grpSpPr>
          <a:xfrm>
            <a:off x="5825509" y="4157313"/>
            <a:ext cx="443800" cy="443900"/>
            <a:chOff x="4504175" y="3993650"/>
            <a:chExt cx="443800" cy="443900"/>
          </a:xfrm>
        </p:grpSpPr>
        <p:sp>
          <p:nvSpPr>
            <p:cNvPr id="2275" name="Google Shape;2275;p120"/>
            <p:cNvSpPr/>
            <p:nvPr/>
          </p:nvSpPr>
          <p:spPr>
            <a:xfrm>
              <a:off x="4726075" y="4203475"/>
              <a:ext cx="221900" cy="234075"/>
            </a:xfrm>
            <a:custGeom>
              <a:avLst/>
              <a:gdLst/>
              <a:ahLst/>
              <a:cxnLst/>
              <a:rect l="l" t="t" r="r" b="b"/>
              <a:pathLst>
                <a:path w="8876" h="9363" extrusionOk="0">
                  <a:moveTo>
                    <a:pt x="6762" y="4163"/>
                  </a:moveTo>
                  <a:lnTo>
                    <a:pt x="6762" y="5202"/>
                  </a:lnTo>
                  <a:lnTo>
                    <a:pt x="5722" y="5202"/>
                  </a:lnTo>
                  <a:lnTo>
                    <a:pt x="5722" y="4163"/>
                  </a:lnTo>
                  <a:close/>
                  <a:moveTo>
                    <a:pt x="1" y="1"/>
                  </a:moveTo>
                  <a:cubicBezTo>
                    <a:pt x="2581" y="1"/>
                    <a:pt x="4682" y="2102"/>
                    <a:pt x="4682" y="4682"/>
                  </a:cubicBezTo>
                  <a:cubicBezTo>
                    <a:pt x="4682" y="7263"/>
                    <a:pt x="2581" y="9363"/>
                    <a:pt x="1" y="9363"/>
                  </a:cubicBezTo>
                  <a:lnTo>
                    <a:pt x="8876" y="9363"/>
                  </a:lnTo>
                  <a:lnTo>
                    <a:pt x="88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20"/>
            <p:cNvSpPr/>
            <p:nvPr/>
          </p:nvSpPr>
          <p:spPr>
            <a:xfrm>
              <a:off x="4504175" y="4203475"/>
              <a:ext cx="221925" cy="234075"/>
            </a:xfrm>
            <a:custGeom>
              <a:avLst/>
              <a:gdLst/>
              <a:ahLst/>
              <a:cxnLst/>
              <a:rect l="l" t="t" r="r" b="b"/>
              <a:pathLst>
                <a:path w="8877" h="9363" extrusionOk="0">
                  <a:moveTo>
                    <a:pt x="3154" y="4163"/>
                  </a:moveTo>
                  <a:lnTo>
                    <a:pt x="3154" y="5202"/>
                  </a:lnTo>
                  <a:lnTo>
                    <a:pt x="2113" y="5202"/>
                  </a:lnTo>
                  <a:lnTo>
                    <a:pt x="2113" y="4163"/>
                  </a:lnTo>
                  <a:close/>
                  <a:moveTo>
                    <a:pt x="1" y="1"/>
                  </a:moveTo>
                  <a:lnTo>
                    <a:pt x="1" y="9363"/>
                  </a:lnTo>
                  <a:lnTo>
                    <a:pt x="8877" y="9363"/>
                  </a:lnTo>
                  <a:cubicBezTo>
                    <a:pt x="6296" y="9363"/>
                    <a:pt x="4196" y="7263"/>
                    <a:pt x="4196" y="4682"/>
                  </a:cubicBezTo>
                  <a:cubicBezTo>
                    <a:pt x="4196" y="2102"/>
                    <a:pt x="6296" y="1"/>
                    <a:pt x="8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20"/>
            <p:cNvSpPr/>
            <p:nvPr/>
          </p:nvSpPr>
          <p:spPr>
            <a:xfrm>
              <a:off x="4649125" y="3993650"/>
              <a:ext cx="153875" cy="183825"/>
            </a:xfrm>
            <a:custGeom>
              <a:avLst/>
              <a:gdLst/>
              <a:ahLst/>
              <a:cxnLst/>
              <a:rect l="l" t="t" r="r" b="b"/>
              <a:pathLst>
                <a:path w="6155" h="7353" extrusionOk="0">
                  <a:moveTo>
                    <a:pt x="3079" y="0"/>
                  </a:moveTo>
                  <a:lnTo>
                    <a:pt x="0" y="4406"/>
                  </a:lnTo>
                  <a:lnTo>
                    <a:pt x="1518" y="4406"/>
                  </a:lnTo>
                  <a:lnTo>
                    <a:pt x="1518" y="7353"/>
                  </a:lnTo>
                  <a:lnTo>
                    <a:pt x="4637" y="7353"/>
                  </a:lnTo>
                  <a:lnTo>
                    <a:pt x="4637" y="4406"/>
                  </a:lnTo>
                  <a:lnTo>
                    <a:pt x="6155" y="4406"/>
                  </a:lnTo>
                  <a:lnTo>
                    <a:pt x="30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20"/>
            <p:cNvSpPr/>
            <p:nvPr/>
          </p:nvSpPr>
          <p:spPr>
            <a:xfrm>
              <a:off x="4635050" y="4230400"/>
              <a:ext cx="104075" cy="180150"/>
            </a:xfrm>
            <a:custGeom>
              <a:avLst/>
              <a:gdLst/>
              <a:ahLst/>
              <a:cxnLst/>
              <a:rect l="l" t="t" r="r" b="b"/>
              <a:pathLst>
                <a:path w="4163" h="7206" extrusionOk="0">
                  <a:moveTo>
                    <a:pt x="3120" y="1"/>
                  </a:moveTo>
                  <a:cubicBezTo>
                    <a:pt x="1358" y="254"/>
                    <a:pt x="0" y="1772"/>
                    <a:pt x="0" y="3603"/>
                  </a:cubicBezTo>
                  <a:cubicBezTo>
                    <a:pt x="0" y="5434"/>
                    <a:pt x="1359" y="6954"/>
                    <a:pt x="3120" y="7206"/>
                  </a:cubicBezTo>
                  <a:lnTo>
                    <a:pt x="3120" y="6125"/>
                  </a:lnTo>
                  <a:cubicBezTo>
                    <a:pt x="2515" y="5908"/>
                    <a:pt x="2081" y="5326"/>
                    <a:pt x="2081" y="4643"/>
                  </a:cubicBezTo>
                  <a:lnTo>
                    <a:pt x="3120" y="4643"/>
                  </a:lnTo>
                  <a:cubicBezTo>
                    <a:pt x="3120" y="4932"/>
                    <a:pt x="3359" y="5176"/>
                    <a:pt x="3643" y="5176"/>
                  </a:cubicBezTo>
                  <a:cubicBezTo>
                    <a:pt x="3930" y="5176"/>
                    <a:pt x="4162" y="4941"/>
                    <a:pt x="4162" y="4656"/>
                  </a:cubicBezTo>
                  <a:cubicBezTo>
                    <a:pt x="4162" y="4370"/>
                    <a:pt x="3930" y="4138"/>
                    <a:pt x="3643" y="4138"/>
                  </a:cubicBezTo>
                  <a:cubicBezTo>
                    <a:pt x="2783" y="4138"/>
                    <a:pt x="2082" y="3439"/>
                    <a:pt x="2082" y="2577"/>
                  </a:cubicBezTo>
                  <a:cubicBezTo>
                    <a:pt x="2082" y="1899"/>
                    <a:pt x="2516" y="1322"/>
                    <a:pt x="3120" y="1106"/>
                  </a:cubicBezTo>
                  <a:lnTo>
                    <a:pt x="3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20"/>
            <p:cNvSpPr/>
            <p:nvPr/>
          </p:nvSpPr>
          <p:spPr>
            <a:xfrm>
              <a:off x="4713100" y="4230425"/>
              <a:ext cx="103975" cy="180225"/>
            </a:xfrm>
            <a:custGeom>
              <a:avLst/>
              <a:gdLst/>
              <a:ahLst/>
              <a:cxnLst/>
              <a:rect l="l" t="t" r="r" b="b"/>
              <a:pathLst>
                <a:path w="4159" h="7209" extrusionOk="0">
                  <a:moveTo>
                    <a:pt x="1039" y="1"/>
                  </a:moveTo>
                  <a:lnTo>
                    <a:pt x="1039" y="1104"/>
                  </a:lnTo>
                  <a:cubicBezTo>
                    <a:pt x="1645" y="1317"/>
                    <a:pt x="2078" y="1890"/>
                    <a:pt x="2078" y="2564"/>
                  </a:cubicBezTo>
                  <a:lnTo>
                    <a:pt x="1039" y="2564"/>
                  </a:lnTo>
                  <a:cubicBezTo>
                    <a:pt x="1039" y="2280"/>
                    <a:pt x="812" y="2057"/>
                    <a:pt x="521" y="2057"/>
                  </a:cubicBezTo>
                  <a:cubicBezTo>
                    <a:pt x="233" y="2057"/>
                    <a:pt x="1" y="2290"/>
                    <a:pt x="1" y="2576"/>
                  </a:cubicBezTo>
                  <a:cubicBezTo>
                    <a:pt x="1" y="2861"/>
                    <a:pt x="236" y="3096"/>
                    <a:pt x="521" y="3096"/>
                  </a:cubicBezTo>
                  <a:cubicBezTo>
                    <a:pt x="1381" y="3096"/>
                    <a:pt x="2082" y="3796"/>
                    <a:pt x="2082" y="4656"/>
                  </a:cubicBezTo>
                  <a:cubicBezTo>
                    <a:pt x="2082" y="5337"/>
                    <a:pt x="1646" y="5914"/>
                    <a:pt x="1039" y="6128"/>
                  </a:cubicBezTo>
                  <a:lnTo>
                    <a:pt x="1039" y="7209"/>
                  </a:lnTo>
                  <a:cubicBezTo>
                    <a:pt x="2801" y="6955"/>
                    <a:pt x="4159" y="5436"/>
                    <a:pt x="4159" y="3606"/>
                  </a:cubicBezTo>
                  <a:cubicBezTo>
                    <a:pt x="4159" y="1773"/>
                    <a:pt x="2801" y="253"/>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120"/>
          <p:cNvGrpSpPr/>
          <p:nvPr/>
        </p:nvGrpSpPr>
        <p:grpSpPr>
          <a:xfrm>
            <a:off x="5859184" y="1116388"/>
            <a:ext cx="376450" cy="443925"/>
            <a:chOff x="5351450" y="3062925"/>
            <a:chExt cx="376450" cy="443925"/>
          </a:xfrm>
        </p:grpSpPr>
        <p:sp>
          <p:nvSpPr>
            <p:cNvPr id="2281" name="Google Shape;2281;p120"/>
            <p:cNvSpPr/>
            <p:nvPr/>
          </p:nvSpPr>
          <p:spPr>
            <a:xfrm>
              <a:off x="5430225" y="3194725"/>
              <a:ext cx="78725" cy="80125"/>
            </a:xfrm>
            <a:custGeom>
              <a:avLst/>
              <a:gdLst/>
              <a:ahLst/>
              <a:cxnLst/>
              <a:rect l="l" t="t" r="r" b="b"/>
              <a:pathLst>
                <a:path w="3149" h="3205" extrusionOk="0">
                  <a:moveTo>
                    <a:pt x="0" y="1"/>
                  </a:moveTo>
                  <a:lnTo>
                    <a:pt x="1125" y="3205"/>
                  </a:lnTo>
                  <a:lnTo>
                    <a:pt x="3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20"/>
            <p:cNvSpPr/>
            <p:nvPr/>
          </p:nvSpPr>
          <p:spPr>
            <a:xfrm>
              <a:off x="5490400" y="3194725"/>
              <a:ext cx="98550" cy="78050"/>
            </a:xfrm>
            <a:custGeom>
              <a:avLst/>
              <a:gdLst/>
              <a:ahLst/>
              <a:cxnLst/>
              <a:rect l="l" t="t" r="r" b="b"/>
              <a:pathLst>
                <a:path w="3942" h="3122" extrusionOk="0">
                  <a:moveTo>
                    <a:pt x="1971" y="1"/>
                  </a:moveTo>
                  <a:lnTo>
                    <a:pt x="0" y="3122"/>
                  </a:lnTo>
                  <a:lnTo>
                    <a:pt x="3941" y="3122"/>
                  </a:lnTo>
                  <a:lnTo>
                    <a:pt x="1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20"/>
            <p:cNvSpPr/>
            <p:nvPr/>
          </p:nvSpPr>
          <p:spPr>
            <a:xfrm>
              <a:off x="5466700" y="3298775"/>
              <a:ext cx="145900" cy="208075"/>
            </a:xfrm>
            <a:custGeom>
              <a:avLst/>
              <a:gdLst/>
              <a:ahLst/>
              <a:cxnLst/>
              <a:rect l="l" t="t" r="r" b="b"/>
              <a:pathLst>
                <a:path w="5836" h="8323" extrusionOk="0">
                  <a:moveTo>
                    <a:pt x="0" y="1"/>
                  </a:moveTo>
                  <a:lnTo>
                    <a:pt x="2917" y="8323"/>
                  </a:lnTo>
                  <a:lnTo>
                    <a:pt x="5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20"/>
            <p:cNvSpPr/>
            <p:nvPr/>
          </p:nvSpPr>
          <p:spPr>
            <a:xfrm>
              <a:off x="5570425" y="3194725"/>
              <a:ext cx="78650" cy="80125"/>
            </a:xfrm>
            <a:custGeom>
              <a:avLst/>
              <a:gdLst/>
              <a:ahLst/>
              <a:cxnLst/>
              <a:rect l="l" t="t" r="r" b="b"/>
              <a:pathLst>
                <a:path w="3146" h="3205" extrusionOk="0">
                  <a:moveTo>
                    <a:pt x="0" y="1"/>
                  </a:moveTo>
                  <a:lnTo>
                    <a:pt x="2022" y="3205"/>
                  </a:lnTo>
                  <a:lnTo>
                    <a:pt x="3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20"/>
            <p:cNvSpPr/>
            <p:nvPr/>
          </p:nvSpPr>
          <p:spPr>
            <a:xfrm>
              <a:off x="5352575" y="3215200"/>
              <a:ext cx="77475" cy="57575"/>
            </a:xfrm>
            <a:custGeom>
              <a:avLst/>
              <a:gdLst/>
              <a:ahLst/>
              <a:cxnLst/>
              <a:rect l="l" t="t" r="r" b="b"/>
              <a:pathLst>
                <a:path w="3099" h="2303" extrusionOk="0">
                  <a:moveTo>
                    <a:pt x="2291" y="1"/>
                  </a:moveTo>
                  <a:lnTo>
                    <a:pt x="1" y="2303"/>
                  </a:lnTo>
                  <a:lnTo>
                    <a:pt x="3098" y="2303"/>
                  </a:lnTo>
                  <a:lnTo>
                    <a:pt x="2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20"/>
            <p:cNvSpPr/>
            <p:nvPr/>
          </p:nvSpPr>
          <p:spPr>
            <a:xfrm>
              <a:off x="5351450" y="3298775"/>
              <a:ext cx="143225" cy="158350"/>
            </a:xfrm>
            <a:custGeom>
              <a:avLst/>
              <a:gdLst/>
              <a:ahLst/>
              <a:cxnLst/>
              <a:rect l="l" t="t" r="r" b="b"/>
              <a:pathLst>
                <a:path w="5729" h="6334" extrusionOk="0">
                  <a:moveTo>
                    <a:pt x="0" y="1"/>
                  </a:moveTo>
                  <a:lnTo>
                    <a:pt x="5728" y="6333"/>
                  </a:lnTo>
                  <a:lnTo>
                    <a:pt x="35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20"/>
            <p:cNvSpPr/>
            <p:nvPr/>
          </p:nvSpPr>
          <p:spPr>
            <a:xfrm>
              <a:off x="5649250" y="3215200"/>
              <a:ext cx="77475" cy="57575"/>
            </a:xfrm>
            <a:custGeom>
              <a:avLst/>
              <a:gdLst/>
              <a:ahLst/>
              <a:cxnLst/>
              <a:rect l="l" t="t" r="r" b="b"/>
              <a:pathLst>
                <a:path w="3099" h="2303" extrusionOk="0">
                  <a:moveTo>
                    <a:pt x="807" y="1"/>
                  </a:moveTo>
                  <a:lnTo>
                    <a:pt x="0" y="2303"/>
                  </a:lnTo>
                  <a:lnTo>
                    <a:pt x="3098" y="2303"/>
                  </a:lnTo>
                  <a:lnTo>
                    <a:pt x="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20"/>
            <p:cNvSpPr/>
            <p:nvPr/>
          </p:nvSpPr>
          <p:spPr>
            <a:xfrm>
              <a:off x="5584675" y="3298775"/>
              <a:ext cx="143225" cy="158350"/>
            </a:xfrm>
            <a:custGeom>
              <a:avLst/>
              <a:gdLst/>
              <a:ahLst/>
              <a:cxnLst/>
              <a:rect l="l" t="t" r="r" b="b"/>
              <a:pathLst>
                <a:path w="5729" h="6334" extrusionOk="0">
                  <a:moveTo>
                    <a:pt x="2221" y="1"/>
                  </a:moveTo>
                  <a:lnTo>
                    <a:pt x="1" y="6333"/>
                  </a:lnTo>
                  <a:lnTo>
                    <a:pt x="57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20"/>
            <p:cNvSpPr/>
            <p:nvPr/>
          </p:nvSpPr>
          <p:spPr>
            <a:xfrm>
              <a:off x="5604625" y="3062925"/>
              <a:ext cx="78100" cy="78125"/>
            </a:xfrm>
            <a:custGeom>
              <a:avLst/>
              <a:gdLst/>
              <a:ahLst/>
              <a:cxnLst/>
              <a:rect l="l" t="t" r="r" b="b"/>
              <a:pathLst>
                <a:path w="3124" h="3125" extrusionOk="0">
                  <a:moveTo>
                    <a:pt x="1042" y="1"/>
                  </a:moveTo>
                  <a:lnTo>
                    <a:pt x="1042" y="1041"/>
                  </a:lnTo>
                  <a:lnTo>
                    <a:pt x="1" y="1041"/>
                  </a:lnTo>
                  <a:lnTo>
                    <a:pt x="1" y="2083"/>
                  </a:lnTo>
                  <a:lnTo>
                    <a:pt x="1042" y="2083"/>
                  </a:lnTo>
                  <a:lnTo>
                    <a:pt x="1042" y="3124"/>
                  </a:lnTo>
                  <a:lnTo>
                    <a:pt x="2082" y="3124"/>
                  </a:lnTo>
                  <a:lnTo>
                    <a:pt x="2082" y="2083"/>
                  </a:lnTo>
                  <a:lnTo>
                    <a:pt x="3123" y="2083"/>
                  </a:lnTo>
                  <a:lnTo>
                    <a:pt x="3123" y="1041"/>
                  </a:lnTo>
                  <a:lnTo>
                    <a:pt x="2082" y="1041"/>
                  </a:lnTo>
                  <a:lnTo>
                    <a:pt x="2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20"/>
            <p:cNvSpPr/>
            <p:nvPr/>
          </p:nvSpPr>
          <p:spPr>
            <a:xfrm>
              <a:off x="5396575" y="3062925"/>
              <a:ext cx="78075" cy="78125"/>
            </a:xfrm>
            <a:custGeom>
              <a:avLst/>
              <a:gdLst/>
              <a:ahLst/>
              <a:cxnLst/>
              <a:rect l="l" t="t" r="r" b="b"/>
              <a:pathLst>
                <a:path w="3123" h="3125" extrusionOk="0">
                  <a:moveTo>
                    <a:pt x="1041" y="1"/>
                  </a:moveTo>
                  <a:lnTo>
                    <a:pt x="1041" y="1041"/>
                  </a:lnTo>
                  <a:lnTo>
                    <a:pt x="1" y="1041"/>
                  </a:lnTo>
                  <a:lnTo>
                    <a:pt x="1" y="2083"/>
                  </a:lnTo>
                  <a:lnTo>
                    <a:pt x="1041" y="2083"/>
                  </a:lnTo>
                  <a:lnTo>
                    <a:pt x="1041" y="3124"/>
                  </a:lnTo>
                  <a:lnTo>
                    <a:pt x="2082" y="3124"/>
                  </a:lnTo>
                  <a:lnTo>
                    <a:pt x="2082" y="2083"/>
                  </a:lnTo>
                  <a:lnTo>
                    <a:pt x="3123" y="2083"/>
                  </a:lnTo>
                  <a:lnTo>
                    <a:pt x="3123" y="1041"/>
                  </a:lnTo>
                  <a:lnTo>
                    <a:pt x="2082" y="1041"/>
                  </a:lnTo>
                  <a:lnTo>
                    <a:pt x="2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120"/>
          <p:cNvGrpSpPr/>
          <p:nvPr/>
        </p:nvGrpSpPr>
        <p:grpSpPr>
          <a:xfrm>
            <a:off x="5825446" y="3549193"/>
            <a:ext cx="443925" cy="443850"/>
            <a:chOff x="5448750" y="2558175"/>
            <a:chExt cx="443925" cy="443850"/>
          </a:xfrm>
        </p:grpSpPr>
        <p:sp>
          <p:nvSpPr>
            <p:cNvPr id="2292" name="Google Shape;2292;p120"/>
            <p:cNvSpPr/>
            <p:nvPr/>
          </p:nvSpPr>
          <p:spPr>
            <a:xfrm>
              <a:off x="5565900" y="2558175"/>
              <a:ext cx="38975" cy="104025"/>
            </a:xfrm>
            <a:custGeom>
              <a:avLst/>
              <a:gdLst/>
              <a:ahLst/>
              <a:cxnLst/>
              <a:rect l="l" t="t" r="r" b="b"/>
              <a:pathLst>
                <a:path w="1559" h="4161" extrusionOk="0">
                  <a:moveTo>
                    <a:pt x="779" y="0"/>
                  </a:moveTo>
                  <a:cubicBezTo>
                    <a:pt x="349" y="0"/>
                    <a:pt x="0" y="349"/>
                    <a:pt x="0" y="780"/>
                  </a:cubicBezTo>
                  <a:lnTo>
                    <a:pt x="0" y="3382"/>
                  </a:lnTo>
                  <a:cubicBezTo>
                    <a:pt x="0" y="3812"/>
                    <a:pt x="349" y="4161"/>
                    <a:pt x="779" y="4161"/>
                  </a:cubicBezTo>
                  <a:cubicBezTo>
                    <a:pt x="1210" y="4161"/>
                    <a:pt x="1559" y="3812"/>
                    <a:pt x="1559" y="3382"/>
                  </a:cubicBezTo>
                  <a:lnTo>
                    <a:pt x="1559" y="781"/>
                  </a:lnTo>
                  <a:cubicBezTo>
                    <a:pt x="1559" y="349"/>
                    <a:pt x="1210" y="0"/>
                    <a:pt x="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20"/>
            <p:cNvSpPr/>
            <p:nvPr/>
          </p:nvSpPr>
          <p:spPr>
            <a:xfrm>
              <a:off x="5630875" y="2558175"/>
              <a:ext cx="39025" cy="104025"/>
            </a:xfrm>
            <a:custGeom>
              <a:avLst/>
              <a:gdLst/>
              <a:ahLst/>
              <a:cxnLst/>
              <a:rect l="l" t="t" r="r" b="b"/>
              <a:pathLst>
                <a:path w="1561" h="4161" extrusionOk="0">
                  <a:moveTo>
                    <a:pt x="781" y="0"/>
                  </a:moveTo>
                  <a:cubicBezTo>
                    <a:pt x="349" y="0"/>
                    <a:pt x="1" y="349"/>
                    <a:pt x="1" y="780"/>
                  </a:cubicBezTo>
                  <a:lnTo>
                    <a:pt x="1" y="3382"/>
                  </a:lnTo>
                  <a:cubicBezTo>
                    <a:pt x="1" y="3812"/>
                    <a:pt x="349" y="4161"/>
                    <a:pt x="781" y="4161"/>
                  </a:cubicBezTo>
                  <a:cubicBezTo>
                    <a:pt x="1212" y="4161"/>
                    <a:pt x="1561" y="3812"/>
                    <a:pt x="1561" y="3382"/>
                  </a:cubicBezTo>
                  <a:lnTo>
                    <a:pt x="1561" y="781"/>
                  </a:lnTo>
                  <a:cubicBezTo>
                    <a:pt x="1561" y="349"/>
                    <a:pt x="1212"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20"/>
            <p:cNvSpPr/>
            <p:nvPr/>
          </p:nvSpPr>
          <p:spPr>
            <a:xfrm>
              <a:off x="5695900" y="2558175"/>
              <a:ext cx="39050" cy="104025"/>
            </a:xfrm>
            <a:custGeom>
              <a:avLst/>
              <a:gdLst/>
              <a:ahLst/>
              <a:cxnLst/>
              <a:rect l="l" t="t" r="r" b="b"/>
              <a:pathLst>
                <a:path w="1562" h="4161" extrusionOk="0">
                  <a:moveTo>
                    <a:pt x="780" y="0"/>
                  </a:moveTo>
                  <a:cubicBezTo>
                    <a:pt x="349" y="0"/>
                    <a:pt x="0" y="349"/>
                    <a:pt x="0" y="780"/>
                  </a:cubicBezTo>
                  <a:lnTo>
                    <a:pt x="0" y="3382"/>
                  </a:lnTo>
                  <a:cubicBezTo>
                    <a:pt x="0" y="3812"/>
                    <a:pt x="349" y="4161"/>
                    <a:pt x="780" y="4161"/>
                  </a:cubicBezTo>
                  <a:cubicBezTo>
                    <a:pt x="1212" y="4161"/>
                    <a:pt x="1560" y="3812"/>
                    <a:pt x="1560" y="3382"/>
                  </a:cubicBezTo>
                  <a:lnTo>
                    <a:pt x="1560" y="781"/>
                  </a:lnTo>
                  <a:cubicBezTo>
                    <a:pt x="1561" y="349"/>
                    <a:pt x="1212"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20"/>
            <p:cNvSpPr/>
            <p:nvPr/>
          </p:nvSpPr>
          <p:spPr>
            <a:xfrm>
              <a:off x="5500850" y="2558175"/>
              <a:ext cx="39025" cy="38975"/>
            </a:xfrm>
            <a:custGeom>
              <a:avLst/>
              <a:gdLst/>
              <a:ahLst/>
              <a:cxnLst/>
              <a:rect l="l" t="t" r="r" b="b"/>
              <a:pathLst>
                <a:path w="1561" h="1559" extrusionOk="0">
                  <a:moveTo>
                    <a:pt x="779" y="0"/>
                  </a:moveTo>
                  <a:cubicBezTo>
                    <a:pt x="348" y="0"/>
                    <a:pt x="0" y="349"/>
                    <a:pt x="0" y="780"/>
                  </a:cubicBezTo>
                  <a:lnTo>
                    <a:pt x="0" y="1559"/>
                  </a:lnTo>
                  <a:lnTo>
                    <a:pt x="1560" y="1559"/>
                  </a:lnTo>
                  <a:lnTo>
                    <a:pt x="1560" y="780"/>
                  </a:lnTo>
                  <a:cubicBezTo>
                    <a:pt x="1560" y="349"/>
                    <a:pt x="1210" y="0"/>
                    <a:pt x="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20"/>
            <p:cNvSpPr/>
            <p:nvPr/>
          </p:nvSpPr>
          <p:spPr>
            <a:xfrm>
              <a:off x="5448750" y="2623225"/>
              <a:ext cx="285650" cy="222825"/>
            </a:xfrm>
            <a:custGeom>
              <a:avLst/>
              <a:gdLst/>
              <a:ahLst/>
              <a:cxnLst/>
              <a:rect l="l" t="t" r="r" b="b"/>
              <a:pathLst>
                <a:path w="11426" h="8913" extrusionOk="0">
                  <a:moveTo>
                    <a:pt x="1560" y="0"/>
                  </a:moveTo>
                  <a:cubicBezTo>
                    <a:pt x="699" y="0"/>
                    <a:pt x="0" y="699"/>
                    <a:pt x="0" y="1561"/>
                  </a:cubicBezTo>
                  <a:lnTo>
                    <a:pt x="0" y="4572"/>
                  </a:lnTo>
                  <a:cubicBezTo>
                    <a:pt x="0" y="5086"/>
                    <a:pt x="151" y="5587"/>
                    <a:pt x="437" y="6016"/>
                  </a:cubicBezTo>
                  <a:lnTo>
                    <a:pt x="1818" y="8157"/>
                  </a:lnTo>
                  <a:cubicBezTo>
                    <a:pt x="1969" y="8383"/>
                    <a:pt x="2047" y="8644"/>
                    <a:pt x="2064" y="8912"/>
                  </a:cubicBezTo>
                  <a:lnTo>
                    <a:pt x="10403" y="8912"/>
                  </a:lnTo>
                  <a:lnTo>
                    <a:pt x="10403" y="8730"/>
                  </a:lnTo>
                  <a:cubicBezTo>
                    <a:pt x="10403" y="8563"/>
                    <a:pt x="10430" y="8396"/>
                    <a:pt x="10482" y="8236"/>
                  </a:cubicBezTo>
                  <a:lnTo>
                    <a:pt x="11309" y="5686"/>
                  </a:lnTo>
                  <a:cubicBezTo>
                    <a:pt x="11357" y="5544"/>
                    <a:pt x="11400" y="3693"/>
                    <a:pt x="11426" y="2428"/>
                  </a:cubicBezTo>
                  <a:lnTo>
                    <a:pt x="11426" y="2428"/>
                  </a:lnTo>
                  <a:cubicBezTo>
                    <a:pt x="11197" y="2534"/>
                    <a:pt x="10940" y="2598"/>
                    <a:pt x="10666" y="2598"/>
                  </a:cubicBezTo>
                  <a:cubicBezTo>
                    <a:pt x="10156" y="2598"/>
                    <a:pt x="9696" y="2388"/>
                    <a:pt x="9365" y="2048"/>
                  </a:cubicBezTo>
                  <a:cubicBezTo>
                    <a:pt x="9034" y="2388"/>
                    <a:pt x="8574" y="2598"/>
                    <a:pt x="8064" y="2598"/>
                  </a:cubicBezTo>
                  <a:cubicBezTo>
                    <a:pt x="7554" y="2598"/>
                    <a:pt x="7095" y="2388"/>
                    <a:pt x="6763" y="2048"/>
                  </a:cubicBezTo>
                  <a:cubicBezTo>
                    <a:pt x="6437" y="2382"/>
                    <a:pt x="5985" y="2590"/>
                    <a:pt x="5483" y="2597"/>
                  </a:cubicBezTo>
                  <a:cubicBezTo>
                    <a:pt x="6555" y="3231"/>
                    <a:pt x="7283" y="4387"/>
                    <a:pt x="7283" y="5720"/>
                  </a:cubicBezTo>
                  <a:cubicBezTo>
                    <a:pt x="7283" y="6007"/>
                    <a:pt x="7051" y="6240"/>
                    <a:pt x="6763" y="6240"/>
                  </a:cubicBezTo>
                  <a:cubicBezTo>
                    <a:pt x="6476" y="6240"/>
                    <a:pt x="6244" y="6007"/>
                    <a:pt x="6244" y="5720"/>
                  </a:cubicBezTo>
                  <a:cubicBezTo>
                    <a:pt x="6244" y="4287"/>
                    <a:pt x="5076" y="3120"/>
                    <a:pt x="3643" y="3120"/>
                  </a:cubicBezTo>
                  <a:lnTo>
                    <a:pt x="2602" y="3120"/>
                  </a:lnTo>
                  <a:cubicBezTo>
                    <a:pt x="2314" y="3120"/>
                    <a:pt x="2082" y="2887"/>
                    <a:pt x="2082" y="2599"/>
                  </a:cubicBezTo>
                  <a:cubicBezTo>
                    <a:pt x="2082" y="2328"/>
                    <a:pt x="2303" y="2080"/>
                    <a:pt x="2625" y="2080"/>
                  </a:cubicBezTo>
                  <a:cubicBezTo>
                    <a:pt x="2636" y="2081"/>
                    <a:pt x="2647" y="2081"/>
                    <a:pt x="2658" y="2081"/>
                  </a:cubicBezTo>
                  <a:cubicBezTo>
                    <a:pt x="3220" y="2081"/>
                    <a:pt x="3642" y="1528"/>
                    <a:pt x="3642" y="961"/>
                  </a:cubicBezTo>
                  <a:lnTo>
                    <a:pt x="3642" y="519"/>
                  </a:lnTo>
                  <a:cubicBezTo>
                    <a:pt x="3642" y="233"/>
                    <a:pt x="3409" y="0"/>
                    <a:pt x="3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20"/>
            <p:cNvSpPr/>
            <p:nvPr/>
          </p:nvSpPr>
          <p:spPr>
            <a:xfrm>
              <a:off x="5474800" y="2871975"/>
              <a:ext cx="417875" cy="78125"/>
            </a:xfrm>
            <a:custGeom>
              <a:avLst/>
              <a:gdLst/>
              <a:ahLst/>
              <a:cxnLst/>
              <a:rect l="l" t="t" r="r" b="b"/>
              <a:pathLst>
                <a:path w="16715" h="3125" extrusionOk="0">
                  <a:moveTo>
                    <a:pt x="14114" y="1041"/>
                  </a:moveTo>
                  <a:cubicBezTo>
                    <a:pt x="14402" y="1041"/>
                    <a:pt x="14634" y="1274"/>
                    <a:pt x="14634" y="1562"/>
                  </a:cubicBezTo>
                  <a:cubicBezTo>
                    <a:pt x="14634" y="1848"/>
                    <a:pt x="14402" y="2081"/>
                    <a:pt x="14114" y="2081"/>
                  </a:cubicBezTo>
                  <a:lnTo>
                    <a:pt x="13073" y="2081"/>
                  </a:lnTo>
                  <a:cubicBezTo>
                    <a:pt x="12787" y="2081"/>
                    <a:pt x="12554" y="1848"/>
                    <a:pt x="12554" y="1562"/>
                  </a:cubicBezTo>
                  <a:cubicBezTo>
                    <a:pt x="12554" y="1274"/>
                    <a:pt x="12785" y="1041"/>
                    <a:pt x="13073" y="1041"/>
                  </a:cubicBezTo>
                  <a:close/>
                  <a:moveTo>
                    <a:pt x="13073" y="1"/>
                  </a:moveTo>
                  <a:cubicBezTo>
                    <a:pt x="12395" y="1"/>
                    <a:pt x="11823" y="437"/>
                    <a:pt x="11609" y="1041"/>
                  </a:cubicBezTo>
                  <a:lnTo>
                    <a:pt x="10403" y="1041"/>
                  </a:lnTo>
                  <a:lnTo>
                    <a:pt x="10403" y="522"/>
                  </a:lnTo>
                  <a:cubicBezTo>
                    <a:pt x="10403" y="234"/>
                    <a:pt x="10170" y="2"/>
                    <a:pt x="9884" y="2"/>
                  </a:cubicBezTo>
                  <a:lnTo>
                    <a:pt x="521" y="2"/>
                  </a:lnTo>
                  <a:cubicBezTo>
                    <a:pt x="233" y="2"/>
                    <a:pt x="0" y="234"/>
                    <a:pt x="0" y="522"/>
                  </a:cubicBezTo>
                  <a:lnTo>
                    <a:pt x="0" y="2603"/>
                  </a:lnTo>
                  <a:cubicBezTo>
                    <a:pt x="0" y="2891"/>
                    <a:pt x="233" y="3123"/>
                    <a:pt x="521" y="3123"/>
                  </a:cubicBezTo>
                  <a:lnTo>
                    <a:pt x="9884" y="3123"/>
                  </a:lnTo>
                  <a:cubicBezTo>
                    <a:pt x="10170" y="3123"/>
                    <a:pt x="10403" y="2891"/>
                    <a:pt x="10403" y="2603"/>
                  </a:cubicBezTo>
                  <a:lnTo>
                    <a:pt x="10403" y="2084"/>
                  </a:lnTo>
                  <a:lnTo>
                    <a:pt x="11609" y="2084"/>
                  </a:lnTo>
                  <a:cubicBezTo>
                    <a:pt x="11823" y="2687"/>
                    <a:pt x="12397" y="3124"/>
                    <a:pt x="13073" y="3124"/>
                  </a:cubicBezTo>
                  <a:lnTo>
                    <a:pt x="14114" y="3124"/>
                  </a:lnTo>
                  <a:cubicBezTo>
                    <a:pt x="14792" y="3124"/>
                    <a:pt x="15364" y="2688"/>
                    <a:pt x="15578" y="2084"/>
                  </a:cubicBezTo>
                  <a:lnTo>
                    <a:pt x="16196" y="2084"/>
                  </a:lnTo>
                  <a:cubicBezTo>
                    <a:pt x="16482" y="2084"/>
                    <a:pt x="16715" y="1851"/>
                    <a:pt x="16715" y="1563"/>
                  </a:cubicBezTo>
                  <a:cubicBezTo>
                    <a:pt x="16715" y="1276"/>
                    <a:pt x="16483" y="1041"/>
                    <a:pt x="16196" y="1041"/>
                  </a:cubicBezTo>
                  <a:lnTo>
                    <a:pt x="15578" y="1041"/>
                  </a:lnTo>
                  <a:cubicBezTo>
                    <a:pt x="15364" y="438"/>
                    <a:pt x="14791" y="1"/>
                    <a:pt x="14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20"/>
            <p:cNvSpPr/>
            <p:nvPr/>
          </p:nvSpPr>
          <p:spPr>
            <a:xfrm>
              <a:off x="5500850" y="2976025"/>
              <a:ext cx="208075" cy="26000"/>
            </a:xfrm>
            <a:custGeom>
              <a:avLst/>
              <a:gdLst/>
              <a:ahLst/>
              <a:cxnLst/>
              <a:rect l="l" t="t" r="r" b="b"/>
              <a:pathLst>
                <a:path w="8323" h="1040" extrusionOk="0">
                  <a:moveTo>
                    <a:pt x="0" y="0"/>
                  </a:moveTo>
                  <a:lnTo>
                    <a:pt x="0" y="520"/>
                  </a:lnTo>
                  <a:cubicBezTo>
                    <a:pt x="0" y="808"/>
                    <a:pt x="233" y="1040"/>
                    <a:pt x="520" y="1040"/>
                  </a:cubicBezTo>
                  <a:lnTo>
                    <a:pt x="7802" y="1040"/>
                  </a:lnTo>
                  <a:cubicBezTo>
                    <a:pt x="8090" y="1040"/>
                    <a:pt x="8323" y="808"/>
                    <a:pt x="8323" y="520"/>
                  </a:cubicBezTo>
                  <a:lnTo>
                    <a:pt x="83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 name="Google Shape;2299;p120"/>
          <p:cNvGrpSpPr/>
          <p:nvPr/>
        </p:nvGrpSpPr>
        <p:grpSpPr>
          <a:xfrm>
            <a:off x="5823784" y="2941023"/>
            <a:ext cx="447250" cy="443900"/>
            <a:chOff x="4977700" y="2558175"/>
            <a:chExt cx="447250" cy="443900"/>
          </a:xfrm>
        </p:grpSpPr>
        <p:sp>
          <p:nvSpPr>
            <p:cNvPr id="2300" name="Google Shape;2300;p120"/>
            <p:cNvSpPr/>
            <p:nvPr/>
          </p:nvSpPr>
          <p:spPr>
            <a:xfrm>
              <a:off x="5055725" y="2814950"/>
              <a:ext cx="369225" cy="187075"/>
            </a:xfrm>
            <a:custGeom>
              <a:avLst/>
              <a:gdLst/>
              <a:ahLst/>
              <a:cxnLst/>
              <a:rect l="l" t="t" r="r" b="b"/>
              <a:pathLst>
                <a:path w="14769" h="7483" extrusionOk="0">
                  <a:moveTo>
                    <a:pt x="3170" y="1"/>
                  </a:moveTo>
                  <a:cubicBezTo>
                    <a:pt x="2300" y="1"/>
                    <a:pt x="1398" y="295"/>
                    <a:pt x="715" y="895"/>
                  </a:cubicBezTo>
                  <a:cubicBezTo>
                    <a:pt x="513" y="1073"/>
                    <a:pt x="261" y="1165"/>
                    <a:pt x="0" y="1203"/>
                  </a:cubicBezTo>
                  <a:lnTo>
                    <a:pt x="0" y="7483"/>
                  </a:lnTo>
                  <a:lnTo>
                    <a:pt x="8911" y="7483"/>
                  </a:lnTo>
                  <a:cubicBezTo>
                    <a:pt x="9890" y="7483"/>
                    <a:pt x="10826" y="7014"/>
                    <a:pt x="11408" y="6234"/>
                  </a:cubicBezTo>
                  <a:lnTo>
                    <a:pt x="14425" y="1866"/>
                  </a:lnTo>
                  <a:cubicBezTo>
                    <a:pt x="14768" y="1409"/>
                    <a:pt x="14675" y="742"/>
                    <a:pt x="14207" y="400"/>
                  </a:cubicBezTo>
                  <a:cubicBezTo>
                    <a:pt x="14024" y="266"/>
                    <a:pt x="13809" y="201"/>
                    <a:pt x="13597" y="201"/>
                  </a:cubicBezTo>
                  <a:cubicBezTo>
                    <a:pt x="13315" y="201"/>
                    <a:pt x="13035" y="316"/>
                    <a:pt x="12834" y="536"/>
                  </a:cubicBezTo>
                  <a:lnTo>
                    <a:pt x="10025" y="4031"/>
                  </a:lnTo>
                  <a:cubicBezTo>
                    <a:pt x="9828" y="4239"/>
                    <a:pt x="9453" y="4365"/>
                    <a:pt x="9255" y="4365"/>
                  </a:cubicBezTo>
                  <a:lnTo>
                    <a:pt x="5746" y="4365"/>
                  </a:lnTo>
                  <a:cubicBezTo>
                    <a:pt x="5580" y="4365"/>
                    <a:pt x="5422" y="4445"/>
                    <a:pt x="5325" y="4579"/>
                  </a:cubicBezTo>
                  <a:cubicBezTo>
                    <a:pt x="5222" y="4719"/>
                    <a:pt x="5063" y="4794"/>
                    <a:pt x="4902" y="4794"/>
                  </a:cubicBezTo>
                  <a:cubicBezTo>
                    <a:pt x="4797" y="4794"/>
                    <a:pt x="4690" y="4762"/>
                    <a:pt x="4598" y="4695"/>
                  </a:cubicBezTo>
                  <a:cubicBezTo>
                    <a:pt x="4366" y="4527"/>
                    <a:pt x="4313" y="4201"/>
                    <a:pt x="4482" y="3968"/>
                  </a:cubicBezTo>
                  <a:cubicBezTo>
                    <a:pt x="4774" y="3564"/>
                    <a:pt x="5246" y="3322"/>
                    <a:pt x="5747" y="3322"/>
                  </a:cubicBezTo>
                  <a:lnTo>
                    <a:pt x="8912" y="3322"/>
                  </a:lnTo>
                  <a:cubicBezTo>
                    <a:pt x="9484" y="3322"/>
                    <a:pt x="9953" y="2855"/>
                    <a:pt x="9953" y="2282"/>
                  </a:cubicBezTo>
                  <a:cubicBezTo>
                    <a:pt x="9953" y="1711"/>
                    <a:pt x="9486" y="1241"/>
                    <a:pt x="8912" y="1241"/>
                  </a:cubicBezTo>
                  <a:lnTo>
                    <a:pt x="6187" y="1241"/>
                  </a:lnTo>
                  <a:cubicBezTo>
                    <a:pt x="6078" y="1241"/>
                    <a:pt x="5932" y="1191"/>
                    <a:pt x="5839" y="1110"/>
                  </a:cubicBezTo>
                  <a:cubicBezTo>
                    <a:pt x="5153" y="506"/>
                    <a:pt x="4612" y="155"/>
                    <a:pt x="3661" y="32"/>
                  </a:cubicBezTo>
                  <a:lnTo>
                    <a:pt x="3658" y="32"/>
                  </a:lnTo>
                  <a:cubicBezTo>
                    <a:pt x="3498" y="11"/>
                    <a:pt x="3335" y="1"/>
                    <a:pt x="3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20"/>
            <p:cNvSpPr/>
            <p:nvPr/>
          </p:nvSpPr>
          <p:spPr>
            <a:xfrm>
              <a:off x="4977700" y="2846000"/>
              <a:ext cx="52050" cy="156075"/>
            </a:xfrm>
            <a:custGeom>
              <a:avLst/>
              <a:gdLst/>
              <a:ahLst/>
              <a:cxnLst/>
              <a:rect l="l" t="t" r="r" b="b"/>
              <a:pathLst>
                <a:path w="2082" h="6243" extrusionOk="0">
                  <a:moveTo>
                    <a:pt x="520" y="0"/>
                  </a:moveTo>
                  <a:cubicBezTo>
                    <a:pt x="234" y="0"/>
                    <a:pt x="0" y="233"/>
                    <a:pt x="0" y="521"/>
                  </a:cubicBezTo>
                  <a:lnTo>
                    <a:pt x="0" y="5722"/>
                  </a:lnTo>
                  <a:cubicBezTo>
                    <a:pt x="0" y="6010"/>
                    <a:pt x="232" y="6242"/>
                    <a:pt x="520" y="6242"/>
                  </a:cubicBezTo>
                  <a:lnTo>
                    <a:pt x="2082" y="6242"/>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20"/>
            <p:cNvSpPr/>
            <p:nvPr/>
          </p:nvSpPr>
          <p:spPr>
            <a:xfrm>
              <a:off x="5135450" y="2558175"/>
              <a:ext cx="260125" cy="261825"/>
            </a:xfrm>
            <a:custGeom>
              <a:avLst/>
              <a:gdLst/>
              <a:ahLst/>
              <a:cxnLst/>
              <a:rect l="l" t="t" r="r" b="b"/>
              <a:pathLst>
                <a:path w="10405" h="10473" extrusionOk="0">
                  <a:moveTo>
                    <a:pt x="5200" y="1596"/>
                  </a:moveTo>
                  <a:cubicBezTo>
                    <a:pt x="5488" y="1596"/>
                    <a:pt x="5721" y="1829"/>
                    <a:pt x="5721" y="2117"/>
                  </a:cubicBezTo>
                  <a:lnTo>
                    <a:pt x="5721" y="2748"/>
                  </a:lnTo>
                  <a:cubicBezTo>
                    <a:pt x="6405" y="2979"/>
                    <a:pt x="6762" y="3573"/>
                    <a:pt x="6762" y="4197"/>
                  </a:cubicBezTo>
                  <a:cubicBezTo>
                    <a:pt x="6762" y="4483"/>
                    <a:pt x="6529" y="4716"/>
                    <a:pt x="6242" y="4716"/>
                  </a:cubicBezTo>
                  <a:cubicBezTo>
                    <a:pt x="5955" y="4716"/>
                    <a:pt x="5722" y="4483"/>
                    <a:pt x="5722" y="4197"/>
                  </a:cubicBezTo>
                  <a:cubicBezTo>
                    <a:pt x="5722" y="3912"/>
                    <a:pt x="5495" y="3679"/>
                    <a:pt x="5206" y="3679"/>
                  </a:cubicBezTo>
                  <a:cubicBezTo>
                    <a:pt x="5182" y="3679"/>
                    <a:pt x="5158" y="3681"/>
                    <a:pt x="5133" y="3684"/>
                  </a:cubicBezTo>
                  <a:cubicBezTo>
                    <a:pt x="4896" y="3716"/>
                    <a:pt x="4681" y="3906"/>
                    <a:pt x="4681" y="4197"/>
                  </a:cubicBezTo>
                  <a:cubicBezTo>
                    <a:pt x="4683" y="4486"/>
                    <a:pt x="4915" y="4716"/>
                    <a:pt x="5203" y="4716"/>
                  </a:cubicBezTo>
                  <a:cubicBezTo>
                    <a:pt x="6059" y="4716"/>
                    <a:pt x="6763" y="5409"/>
                    <a:pt x="6763" y="6277"/>
                  </a:cubicBezTo>
                  <a:cubicBezTo>
                    <a:pt x="6763" y="6912"/>
                    <a:pt x="6381" y="7510"/>
                    <a:pt x="5722" y="7743"/>
                  </a:cubicBezTo>
                  <a:lnTo>
                    <a:pt x="5722" y="8357"/>
                  </a:lnTo>
                  <a:cubicBezTo>
                    <a:pt x="5722" y="8645"/>
                    <a:pt x="5490" y="8878"/>
                    <a:pt x="5203" y="8878"/>
                  </a:cubicBezTo>
                  <a:cubicBezTo>
                    <a:pt x="4915" y="8878"/>
                    <a:pt x="4683" y="8645"/>
                    <a:pt x="4683" y="8357"/>
                  </a:cubicBezTo>
                  <a:lnTo>
                    <a:pt x="4683" y="7743"/>
                  </a:lnTo>
                  <a:cubicBezTo>
                    <a:pt x="4020" y="7509"/>
                    <a:pt x="3642" y="6910"/>
                    <a:pt x="3642" y="6277"/>
                  </a:cubicBezTo>
                  <a:cubicBezTo>
                    <a:pt x="3642" y="5990"/>
                    <a:pt x="3874" y="5758"/>
                    <a:pt x="4161" y="5758"/>
                  </a:cubicBezTo>
                  <a:cubicBezTo>
                    <a:pt x="4449" y="5758"/>
                    <a:pt x="4681" y="5990"/>
                    <a:pt x="4681" y="6277"/>
                  </a:cubicBezTo>
                  <a:cubicBezTo>
                    <a:pt x="4681" y="6546"/>
                    <a:pt x="4883" y="6775"/>
                    <a:pt x="5171" y="6792"/>
                  </a:cubicBezTo>
                  <a:cubicBezTo>
                    <a:pt x="5182" y="6793"/>
                    <a:pt x="5192" y="6793"/>
                    <a:pt x="5203" y="6793"/>
                  </a:cubicBezTo>
                  <a:cubicBezTo>
                    <a:pt x="5530" y="6793"/>
                    <a:pt x="5762" y="6510"/>
                    <a:pt x="5716" y="6202"/>
                  </a:cubicBezTo>
                  <a:cubicBezTo>
                    <a:pt x="5679" y="5966"/>
                    <a:pt x="5483" y="5757"/>
                    <a:pt x="5200" y="5757"/>
                  </a:cubicBezTo>
                  <a:cubicBezTo>
                    <a:pt x="4343" y="5757"/>
                    <a:pt x="3639" y="5065"/>
                    <a:pt x="3639" y="4197"/>
                  </a:cubicBezTo>
                  <a:cubicBezTo>
                    <a:pt x="3639" y="3571"/>
                    <a:pt x="3997" y="2978"/>
                    <a:pt x="4681" y="2748"/>
                  </a:cubicBezTo>
                  <a:lnTo>
                    <a:pt x="4681" y="2117"/>
                  </a:lnTo>
                  <a:cubicBezTo>
                    <a:pt x="4681" y="1829"/>
                    <a:pt x="4914" y="1596"/>
                    <a:pt x="5200" y="1596"/>
                  </a:cubicBezTo>
                  <a:close/>
                  <a:moveTo>
                    <a:pt x="5203" y="0"/>
                  </a:moveTo>
                  <a:cubicBezTo>
                    <a:pt x="2334" y="0"/>
                    <a:pt x="0" y="2368"/>
                    <a:pt x="0" y="5236"/>
                  </a:cubicBezTo>
                  <a:cubicBezTo>
                    <a:pt x="0" y="8104"/>
                    <a:pt x="2334" y="10472"/>
                    <a:pt x="5203" y="10472"/>
                  </a:cubicBezTo>
                  <a:cubicBezTo>
                    <a:pt x="8071" y="10472"/>
                    <a:pt x="10404" y="8104"/>
                    <a:pt x="10404" y="5236"/>
                  </a:cubicBezTo>
                  <a:cubicBezTo>
                    <a:pt x="10404" y="2368"/>
                    <a:pt x="8071" y="0"/>
                    <a:pt x="5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120"/>
          <p:cNvGrpSpPr/>
          <p:nvPr/>
        </p:nvGrpSpPr>
        <p:grpSpPr>
          <a:xfrm>
            <a:off x="5825471" y="2332803"/>
            <a:ext cx="443875" cy="443950"/>
            <a:chOff x="4992275" y="2087700"/>
            <a:chExt cx="443875" cy="443950"/>
          </a:xfrm>
        </p:grpSpPr>
        <p:sp>
          <p:nvSpPr>
            <p:cNvPr id="2304" name="Google Shape;2304;p120"/>
            <p:cNvSpPr/>
            <p:nvPr/>
          </p:nvSpPr>
          <p:spPr>
            <a:xfrm>
              <a:off x="4992275" y="2087700"/>
              <a:ext cx="417875" cy="312950"/>
            </a:xfrm>
            <a:custGeom>
              <a:avLst/>
              <a:gdLst/>
              <a:ahLst/>
              <a:cxnLst/>
              <a:rect l="l" t="t" r="r" b="b"/>
              <a:pathLst>
                <a:path w="16715" h="12518" extrusionOk="0">
                  <a:moveTo>
                    <a:pt x="5237" y="4194"/>
                  </a:moveTo>
                  <a:cubicBezTo>
                    <a:pt x="5811" y="4194"/>
                    <a:pt x="6278" y="4660"/>
                    <a:pt x="6278" y="5235"/>
                  </a:cubicBezTo>
                  <a:cubicBezTo>
                    <a:pt x="6276" y="5810"/>
                    <a:pt x="5810" y="6276"/>
                    <a:pt x="5237" y="6276"/>
                  </a:cubicBezTo>
                  <a:cubicBezTo>
                    <a:pt x="4663" y="6276"/>
                    <a:pt x="4196" y="5810"/>
                    <a:pt x="4196" y="5235"/>
                  </a:cubicBezTo>
                  <a:cubicBezTo>
                    <a:pt x="4196" y="4662"/>
                    <a:pt x="4662" y="4194"/>
                    <a:pt x="5237" y="4194"/>
                  </a:cubicBezTo>
                  <a:close/>
                  <a:moveTo>
                    <a:pt x="8357" y="4194"/>
                  </a:moveTo>
                  <a:cubicBezTo>
                    <a:pt x="8931" y="4194"/>
                    <a:pt x="9397" y="4660"/>
                    <a:pt x="9397" y="5235"/>
                  </a:cubicBezTo>
                  <a:cubicBezTo>
                    <a:pt x="9397" y="5810"/>
                    <a:pt x="8930" y="6276"/>
                    <a:pt x="8357" y="6276"/>
                  </a:cubicBezTo>
                  <a:cubicBezTo>
                    <a:pt x="7783" y="6276"/>
                    <a:pt x="7316" y="5810"/>
                    <a:pt x="7316" y="5235"/>
                  </a:cubicBezTo>
                  <a:cubicBezTo>
                    <a:pt x="7316" y="4662"/>
                    <a:pt x="7782" y="4194"/>
                    <a:pt x="8357" y="4194"/>
                  </a:cubicBezTo>
                  <a:close/>
                  <a:moveTo>
                    <a:pt x="11479" y="4194"/>
                  </a:moveTo>
                  <a:cubicBezTo>
                    <a:pt x="12053" y="4194"/>
                    <a:pt x="12520" y="4660"/>
                    <a:pt x="12520" y="5235"/>
                  </a:cubicBezTo>
                  <a:cubicBezTo>
                    <a:pt x="12518" y="5810"/>
                    <a:pt x="12051" y="6276"/>
                    <a:pt x="11479" y="6276"/>
                  </a:cubicBezTo>
                  <a:cubicBezTo>
                    <a:pt x="10905" y="6276"/>
                    <a:pt x="10437" y="5810"/>
                    <a:pt x="10437" y="5235"/>
                  </a:cubicBezTo>
                  <a:cubicBezTo>
                    <a:pt x="10437" y="4662"/>
                    <a:pt x="10904" y="4194"/>
                    <a:pt x="11479" y="4194"/>
                  </a:cubicBezTo>
                  <a:close/>
                  <a:moveTo>
                    <a:pt x="5237" y="0"/>
                  </a:moveTo>
                  <a:cubicBezTo>
                    <a:pt x="2368" y="0"/>
                    <a:pt x="1" y="2368"/>
                    <a:pt x="1" y="5236"/>
                  </a:cubicBezTo>
                  <a:cubicBezTo>
                    <a:pt x="1" y="7859"/>
                    <a:pt x="1985" y="10033"/>
                    <a:pt x="4512" y="10387"/>
                  </a:cubicBezTo>
                  <a:cubicBezTo>
                    <a:pt x="4609" y="10432"/>
                    <a:pt x="4787" y="10441"/>
                    <a:pt x="4955" y="10441"/>
                  </a:cubicBezTo>
                  <a:cubicBezTo>
                    <a:pt x="5061" y="10441"/>
                    <a:pt x="5162" y="10437"/>
                    <a:pt x="5237" y="10437"/>
                  </a:cubicBezTo>
                  <a:lnTo>
                    <a:pt x="5237" y="11997"/>
                  </a:lnTo>
                  <a:cubicBezTo>
                    <a:pt x="5237" y="12190"/>
                    <a:pt x="5341" y="12365"/>
                    <a:pt x="5511" y="12456"/>
                  </a:cubicBezTo>
                  <a:cubicBezTo>
                    <a:pt x="5586" y="12497"/>
                    <a:pt x="5671" y="12517"/>
                    <a:pt x="5755" y="12517"/>
                  </a:cubicBezTo>
                  <a:cubicBezTo>
                    <a:pt x="5856" y="12517"/>
                    <a:pt x="5957" y="12488"/>
                    <a:pt x="6045" y="12430"/>
                  </a:cubicBezTo>
                  <a:lnTo>
                    <a:pt x="9034" y="10437"/>
                  </a:lnTo>
                  <a:lnTo>
                    <a:pt x="11479" y="10437"/>
                  </a:lnTo>
                  <a:cubicBezTo>
                    <a:pt x="14347" y="10437"/>
                    <a:pt x="16715" y="8103"/>
                    <a:pt x="16715" y="5235"/>
                  </a:cubicBezTo>
                  <a:cubicBezTo>
                    <a:pt x="16715" y="2368"/>
                    <a:pt x="14347" y="0"/>
                    <a:pt x="1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20"/>
            <p:cNvSpPr/>
            <p:nvPr/>
          </p:nvSpPr>
          <p:spPr>
            <a:xfrm>
              <a:off x="5018275" y="2287150"/>
              <a:ext cx="417875" cy="244500"/>
            </a:xfrm>
            <a:custGeom>
              <a:avLst/>
              <a:gdLst/>
              <a:ahLst/>
              <a:cxnLst/>
              <a:rect l="l" t="t" r="r" b="b"/>
              <a:pathLst>
                <a:path w="16715" h="9780" extrusionOk="0">
                  <a:moveTo>
                    <a:pt x="16071" y="1"/>
                  </a:moveTo>
                  <a:cubicBezTo>
                    <a:pt x="15053" y="2069"/>
                    <a:pt x="12895" y="3500"/>
                    <a:pt x="10439" y="3500"/>
                  </a:cubicBezTo>
                  <a:lnTo>
                    <a:pt x="8309" y="3500"/>
                  </a:lnTo>
                  <a:lnTo>
                    <a:pt x="5581" y="5320"/>
                  </a:lnTo>
                  <a:cubicBezTo>
                    <a:pt x="5317" y="5496"/>
                    <a:pt x="5015" y="5582"/>
                    <a:pt x="4715" y="5582"/>
                  </a:cubicBezTo>
                  <a:cubicBezTo>
                    <a:pt x="4460" y="5582"/>
                    <a:pt x="4206" y="5519"/>
                    <a:pt x="3979" y="5397"/>
                  </a:cubicBezTo>
                  <a:cubicBezTo>
                    <a:pt x="3472" y="5126"/>
                    <a:pt x="3156" y="4598"/>
                    <a:pt x="3156" y="4022"/>
                  </a:cubicBezTo>
                  <a:lnTo>
                    <a:pt x="3156" y="3415"/>
                  </a:lnTo>
                  <a:cubicBezTo>
                    <a:pt x="1984" y="3217"/>
                    <a:pt x="903" y="2683"/>
                    <a:pt x="53" y="1934"/>
                  </a:cubicBezTo>
                  <a:cubicBezTo>
                    <a:pt x="35" y="2111"/>
                    <a:pt x="0" y="2283"/>
                    <a:pt x="0" y="2462"/>
                  </a:cubicBezTo>
                  <a:cubicBezTo>
                    <a:pt x="0" y="5330"/>
                    <a:pt x="2368" y="7665"/>
                    <a:pt x="5236" y="7665"/>
                  </a:cubicBezTo>
                  <a:lnTo>
                    <a:pt x="7679" y="7665"/>
                  </a:lnTo>
                  <a:lnTo>
                    <a:pt x="10669" y="9692"/>
                  </a:lnTo>
                  <a:cubicBezTo>
                    <a:pt x="10756" y="9751"/>
                    <a:pt x="10857" y="9780"/>
                    <a:pt x="10957" y="9780"/>
                  </a:cubicBezTo>
                  <a:cubicBezTo>
                    <a:pt x="11042" y="9780"/>
                    <a:pt x="11126" y="9759"/>
                    <a:pt x="11203" y="9718"/>
                  </a:cubicBezTo>
                  <a:cubicBezTo>
                    <a:pt x="11372" y="9627"/>
                    <a:pt x="11478" y="9452"/>
                    <a:pt x="11478" y="9259"/>
                  </a:cubicBezTo>
                  <a:lnTo>
                    <a:pt x="11478" y="7665"/>
                  </a:lnTo>
                  <a:cubicBezTo>
                    <a:pt x="11554" y="7665"/>
                    <a:pt x="11658" y="7668"/>
                    <a:pt x="11767" y="7668"/>
                  </a:cubicBezTo>
                  <a:cubicBezTo>
                    <a:pt x="11932" y="7668"/>
                    <a:pt x="12107" y="7659"/>
                    <a:pt x="12203" y="7614"/>
                  </a:cubicBezTo>
                  <a:cubicBezTo>
                    <a:pt x="14728" y="7260"/>
                    <a:pt x="16714" y="5085"/>
                    <a:pt x="16714" y="2463"/>
                  </a:cubicBezTo>
                  <a:cubicBezTo>
                    <a:pt x="16714" y="1581"/>
                    <a:pt x="16477" y="750"/>
                    <a:pt x="16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120"/>
          <p:cNvGrpSpPr/>
          <p:nvPr/>
        </p:nvGrpSpPr>
        <p:grpSpPr>
          <a:xfrm>
            <a:off x="5822909" y="1724583"/>
            <a:ext cx="449000" cy="443950"/>
            <a:chOff x="5184075" y="1605350"/>
            <a:chExt cx="449000" cy="443950"/>
          </a:xfrm>
        </p:grpSpPr>
        <p:sp>
          <p:nvSpPr>
            <p:cNvPr id="2307" name="Google Shape;2307;p120"/>
            <p:cNvSpPr/>
            <p:nvPr/>
          </p:nvSpPr>
          <p:spPr>
            <a:xfrm>
              <a:off x="5421525" y="1971250"/>
              <a:ext cx="209000" cy="78050"/>
            </a:xfrm>
            <a:custGeom>
              <a:avLst/>
              <a:gdLst/>
              <a:ahLst/>
              <a:cxnLst/>
              <a:rect l="l" t="t" r="r" b="b"/>
              <a:pathLst>
                <a:path w="8360" h="3122" extrusionOk="0">
                  <a:moveTo>
                    <a:pt x="1562" y="0"/>
                  </a:moveTo>
                  <a:cubicBezTo>
                    <a:pt x="702" y="0"/>
                    <a:pt x="1" y="700"/>
                    <a:pt x="1" y="1560"/>
                  </a:cubicBezTo>
                  <a:lnTo>
                    <a:pt x="1" y="2602"/>
                  </a:lnTo>
                  <a:cubicBezTo>
                    <a:pt x="1" y="2889"/>
                    <a:pt x="233" y="3121"/>
                    <a:pt x="521" y="3121"/>
                  </a:cubicBezTo>
                  <a:lnTo>
                    <a:pt x="7838" y="3121"/>
                  </a:lnTo>
                  <a:cubicBezTo>
                    <a:pt x="8125" y="3121"/>
                    <a:pt x="8358" y="2889"/>
                    <a:pt x="8358" y="2602"/>
                  </a:cubicBezTo>
                  <a:lnTo>
                    <a:pt x="8358" y="1560"/>
                  </a:lnTo>
                  <a:cubicBezTo>
                    <a:pt x="8359" y="699"/>
                    <a:pt x="7658" y="0"/>
                    <a:pt x="6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20"/>
            <p:cNvSpPr/>
            <p:nvPr/>
          </p:nvSpPr>
          <p:spPr>
            <a:xfrm>
              <a:off x="5300075" y="1605350"/>
              <a:ext cx="167450" cy="162400"/>
            </a:xfrm>
            <a:custGeom>
              <a:avLst/>
              <a:gdLst/>
              <a:ahLst/>
              <a:cxnLst/>
              <a:rect l="l" t="t" r="r" b="b"/>
              <a:pathLst>
                <a:path w="6698" h="6496" extrusionOk="0">
                  <a:moveTo>
                    <a:pt x="5555" y="1"/>
                  </a:moveTo>
                  <a:cubicBezTo>
                    <a:pt x="5289" y="1"/>
                    <a:pt x="5023" y="102"/>
                    <a:pt x="4820" y="306"/>
                  </a:cubicBezTo>
                  <a:lnTo>
                    <a:pt x="408" y="4718"/>
                  </a:lnTo>
                  <a:cubicBezTo>
                    <a:pt x="1" y="5125"/>
                    <a:pt x="1" y="5783"/>
                    <a:pt x="408" y="6190"/>
                  </a:cubicBezTo>
                  <a:cubicBezTo>
                    <a:pt x="611" y="6394"/>
                    <a:pt x="877" y="6495"/>
                    <a:pt x="1144" y="6495"/>
                  </a:cubicBezTo>
                  <a:cubicBezTo>
                    <a:pt x="1410" y="6495"/>
                    <a:pt x="1676" y="6394"/>
                    <a:pt x="1880" y="6190"/>
                  </a:cubicBezTo>
                  <a:lnTo>
                    <a:pt x="6292" y="1778"/>
                  </a:lnTo>
                  <a:cubicBezTo>
                    <a:pt x="6698" y="1371"/>
                    <a:pt x="6698" y="713"/>
                    <a:pt x="6291" y="306"/>
                  </a:cubicBezTo>
                  <a:cubicBezTo>
                    <a:pt x="6087" y="102"/>
                    <a:pt x="5821" y="1"/>
                    <a:pt x="5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20"/>
            <p:cNvSpPr/>
            <p:nvPr/>
          </p:nvSpPr>
          <p:spPr>
            <a:xfrm>
              <a:off x="5465600" y="1770900"/>
              <a:ext cx="167475" cy="162375"/>
            </a:xfrm>
            <a:custGeom>
              <a:avLst/>
              <a:gdLst/>
              <a:ahLst/>
              <a:cxnLst/>
              <a:rect l="l" t="t" r="r" b="b"/>
              <a:pathLst>
                <a:path w="6699" h="6495" extrusionOk="0">
                  <a:moveTo>
                    <a:pt x="5556" y="0"/>
                  </a:moveTo>
                  <a:cubicBezTo>
                    <a:pt x="5289" y="0"/>
                    <a:pt x="5023" y="101"/>
                    <a:pt x="4821" y="304"/>
                  </a:cubicBezTo>
                  <a:lnTo>
                    <a:pt x="407" y="4718"/>
                  </a:lnTo>
                  <a:cubicBezTo>
                    <a:pt x="0" y="5125"/>
                    <a:pt x="0" y="5783"/>
                    <a:pt x="407" y="6190"/>
                  </a:cubicBezTo>
                  <a:cubicBezTo>
                    <a:pt x="610" y="6393"/>
                    <a:pt x="877" y="6495"/>
                    <a:pt x="1143" y="6495"/>
                  </a:cubicBezTo>
                  <a:cubicBezTo>
                    <a:pt x="1409" y="6495"/>
                    <a:pt x="1676" y="6393"/>
                    <a:pt x="1879" y="6190"/>
                  </a:cubicBezTo>
                  <a:lnTo>
                    <a:pt x="6293" y="1776"/>
                  </a:lnTo>
                  <a:cubicBezTo>
                    <a:pt x="6698" y="1369"/>
                    <a:pt x="6698" y="710"/>
                    <a:pt x="6291" y="304"/>
                  </a:cubicBezTo>
                  <a:cubicBezTo>
                    <a:pt x="6088" y="101"/>
                    <a:pt x="5822" y="0"/>
                    <a:pt x="55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20"/>
            <p:cNvSpPr/>
            <p:nvPr/>
          </p:nvSpPr>
          <p:spPr>
            <a:xfrm>
              <a:off x="5365325" y="1668225"/>
              <a:ext cx="202350" cy="202300"/>
            </a:xfrm>
            <a:custGeom>
              <a:avLst/>
              <a:gdLst/>
              <a:ahLst/>
              <a:cxnLst/>
              <a:rect l="l" t="t" r="r" b="b"/>
              <a:pathLst>
                <a:path w="8094" h="8092" extrusionOk="0">
                  <a:moveTo>
                    <a:pt x="4414" y="0"/>
                  </a:moveTo>
                  <a:lnTo>
                    <a:pt x="1" y="4412"/>
                  </a:lnTo>
                  <a:lnTo>
                    <a:pt x="3679" y="8091"/>
                  </a:lnTo>
                  <a:lnTo>
                    <a:pt x="8093" y="3678"/>
                  </a:lnTo>
                  <a:lnTo>
                    <a:pt x="4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20"/>
            <p:cNvSpPr/>
            <p:nvPr/>
          </p:nvSpPr>
          <p:spPr>
            <a:xfrm>
              <a:off x="5337750" y="1824500"/>
              <a:ext cx="73600" cy="73550"/>
            </a:xfrm>
            <a:custGeom>
              <a:avLst/>
              <a:gdLst/>
              <a:ahLst/>
              <a:cxnLst/>
              <a:rect l="l" t="t" r="r" b="b"/>
              <a:pathLst>
                <a:path w="2944" h="2942" extrusionOk="0">
                  <a:moveTo>
                    <a:pt x="1472" y="0"/>
                  </a:moveTo>
                  <a:lnTo>
                    <a:pt x="1" y="1471"/>
                  </a:lnTo>
                  <a:lnTo>
                    <a:pt x="1472" y="2942"/>
                  </a:lnTo>
                  <a:lnTo>
                    <a:pt x="2944" y="1471"/>
                  </a:lnTo>
                  <a:lnTo>
                    <a:pt x="14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20"/>
            <p:cNvSpPr/>
            <p:nvPr/>
          </p:nvSpPr>
          <p:spPr>
            <a:xfrm>
              <a:off x="5184075" y="1879625"/>
              <a:ext cx="172100" cy="169575"/>
            </a:xfrm>
            <a:custGeom>
              <a:avLst/>
              <a:gdLst/>
              <a:ahLst/>
              <a:cxnLst/>
              <a:rect l="l" t="t" r="r" b="b"/>
              <a:pathLst>
                <a:path w="6884" h="6783" extrusionOk="0">
                  <a:moveTo>
                    <a:pt x="5414" y="1"/>
                  </a:moveTo>
                  <a:lnTo>
                    <a:pt x="407" y="5008"/>
                  </a:lnTo>
                  <a:cubicBezTo>
                    <a:pt x="0" y="5415"/>
                    <a:pt x="0" y="6074"/>
                    <a:pt x="407" y="6478"/>
                  </a:cubicBezTo>
                  <a:cubicBezTo>
                    <a:pt x="610" y="6681"/>
                    <a:pt x="877" y="6783"/>
                    <a:pt x="1143" y="6783"/>
                  </a:cubicBezTo>
                  <a:cubicBezTo>
                    <a:pt x="1409" y="6783"/>
                    <a:pt x="1675" y="6681"/>
                    <a:pt x="1878" y="6478"/>
                  </a:cubicBezTo>
                  <a:lnTo>
                    <a:pt x="6884" y="1472"/>
                  </a:lnTo>
                  <a:lnTo>
                    <a:pt x="54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120"/>
          <p:cNvGrpSpPr/>
          <p:nvPr/>
        </p:nvGrpSpPr>
        <p:grpSpPr>
          <a:xfrm>
            <a:off x="5171720" y="4157288"/>
            <a:ext cx="293800" cy="443950"/>
            <a:chOff x="6656250" y="1643125"/>
            <a:chExt cx="293800" cy="443950"/>
          </a:xfrm>
        </p:grpSpPr>
        <p:sp>
          <p:nvSpPr>
            <p:cNvPr id="2314" name="Google Shape;2314;p120"/>
            <p:cNvSpPr/>
            <p:nvPr/>
          </p:nvSpPr>
          <p:spPr>
            <a:xfrm>
              <a:off x="6656250" y="1643125"/>
              <a:ext cx="293800" cy="136800"/>
            </a:xfrm>
            <a:custGeom>
              <a:avLst/>
              <a:gdLst/>
              <a:ahLst/>
              <a:cxnLst/>
              <a:rect l="l" t="t" r="r" b="b"/>
              <a:pathLst>
                <a:path w="11752" h="5472" extrusionOk="0">
                  <a:moveTo>
                    <a:pt x="1616" y="1"/>
                  </a:moveTo>
                  <a:lnTo>
                    <a:pt x="0" y="1557"/>
                  </a:lnTo>
                  <a:lnTo>
                    <a:pt x="2610" y="5472"/>
                  </a:lnTo>
                  <a:cubicBezTo>
                    <a:pt x="2648" y="5447"/>
                    <a:pt x="5811" y="3339"/>
                    <a:pt x="5876" y="3295"/>
                  </a:cubicBezTo>
                  <a:cubicBezTo>
                    <a:pt x="5881" y="3299"/>
                    <a:pt x="9130" y="5464"/>
                    <a:pt x="9141" y="5472"/>
                  </a:cubicBezTo>
                  <a:lnTo>
                    <a:pt x="11751" y="1557"/>
                  </a:lnTo>
                  <a:lnTo>
                    <a:pt x="10132" y="1"/>
                  </a:lnTo>
                  <a:lnTo>
                    <a:pt x="5913" y="2072"/>
                  </a:lnTo>
                  <a:lnTo>
                    <a:pt x="5874" y="2045"/>
                  </a:lnTo>
                  <a:lnTo>
                    <a:pt x="5836" y="2072"/>
                  </a:lnTo>
                  <a:lnTo>
                    <a:pt x="1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20"/>
            <p:cNvSpPr/>
            <p:nvPr/>
          </p:nvSpPr>
          <p:spPr>
            <a:xfrm>
              <a:off x="6775875" y="1756800"/>
              <a:ext cx="54425" cy="18125"/>
            </a:xfrm>
            <a:custGeom>
              <a:avLst/>
              <a:gdLst/>
              <a:ahLst/>
              <a:cxnLst/>
              <a:rect l="l" t="t" r="r" b="b"/>
              <a:pathLst>
                <a:path w="2177" h="725" extrusionOk="0">
                  <a:moveTo>
                    <a:pt x="1089" y="0"/>
                  </a:moveTo>
                  <a:lnTo>
                    <a:pt x="1" y="725"/>
                  </a:lnTo>
                  <a:lnTo>
                    <a:pt x="2177" y="725"/>
                  </a:lnTo>
                  <a:lnTo>
                    <a:pt x="1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20"/>
            <p:cNvSpPr/>
            <p:nvPr/>
          </p:nvSpPr>
          <p:spPr>
            <a:xfrm>
              <a:off x="6737400" y="1980325"/>
              <a:ext cx="119850" cy="106750"/>
            </a:xfrm>
            <a:custGeom>
              <a:avLst/>
              <a:gdLst/>
              <a:ahLst/>
              <a:cxnLst/>
              <a:rect l="l" t="t" r="r" b="b"/>
              <a:pathLst>
                <a:path w="4794" h="4270" extrusionOk="0">
                  <a:moveTo>
                    <a:pt x="209" y="0"/>
                  </a:moveTo>
                  <a:lnTo>
                    <a:pt x="1" y="1874"/>
                  </a:lnTo>
                  <a:lnTo>
                    <a:pt x="2626" y="4269"/>
                  </a:lnTo>
                  <a:lnTo>
                    <a:pt x="4794" y="2294"/>
                  </a:lnTo>
                  <a:lnTo>
                    <a:pt x="2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20"/>
            <p:cNvSpPr/>
            <p:nvPr/>
          </p:nvSpPr>
          <p:spPr>
            <a:xfrm>
              <a:off x="6762100" y="1800900"/>
              <a:ext cx="86800" cy="47400"/>
            </a:xfrm>
            <a:custGeom>
              <a:avLst/>
              <a:gdLst/>
              <a:ahLst/>
              <a:cxnLst/>
              <a:rect l="l" t="t" r="r" b="b"/>
              <a:pathLst>
                <a:path w="3472" h="1896" extrusionOk="0">
                  <a:moveTo>
                    <a:pt x="17" y="0"/>
                  </a:moveTo>
                  <a:lnTo>
                    <a:pt x="1" y="160"/>
                  </a:lnTo>
                  <a:lnTo>
                    <a:pt x="3472" y="1896"/>
                  </a:lnTo>
                  <a:lnTo>
                    <a:pt x="3472" y="1896"/>
                  </a:lnTo>
                  <a:lnTo>
                    <a:pt x="32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20"/>
            <p:cNvSpPr/>
            <p:nvPr/>
          </p:nvSpPr>
          <p:spPr>
            <a:xfrm>
              <a:off x="6753875" y="1832475"/>
              <a:ext cx="104200" cy="98475"/>
            </a:xfrm>
            <a:custGeom>
              <a:avLst/>
              <a:gdLst/>
              <a:ahLst/>
              <a:cxnLst/>
              <a:rect l="l" t="t" r="r" b="b"/>
              <a:pathLst>
                <a:path w="4168" h="3939" extrusionOk="0">
                  <a:moveTo>
                    <a:pt x="206" y="0"/>
                  </a:moveTo>
                  <a:lnTo>
                    <a:pt x="0" y="1854"/>
                  </a:lnTo>
                  <a:lnTo>
                    <a:pt x="4167" y="3939"/>
                  </a:lnTo>
                  <a:lnTo>
                    <a:pt x="3936" y="1866"/>
                  </a:lnTo>
                  <a:lnTo>
                    <a:pt x="2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20"/>
            <p:cNvSpPr/>
            <p:nvPr/>
          </p:nvSpPr>
          <p:spPr>
            <a:xfrm>
              <a:off x="6745675" y="1906400"/>
              <a:ext cx="121550" cy="107150"/>
            </a:xfrm>
            <a:custGeom>
              <a:avLst/>
              <a:gdLst/>
              <a:ahLst/>
              <a:cxnLst/>
              <a:rect l="l" t="t" r="r" b="b"/>
              <a:pathLst>
                <a:path w="4862" h="4286" extrusionOk="0">
                  <a:moveTo>
                    <a:pt x="207" y="0"/>
                  </a:moveTo>
                  <a:lnTo>
                    <a:pt x="0" y="1855"/>
                  </a:lnTo>
                  <a:lnTo>
                    <a:pt x="4862" y="4286"/>
                  </a:lnTo>
                  <a:lnTo>
                    <a:pt x="4632" y="2213"/>
                  </a:lnTo>
                  <a:lnTo>
                    <a:pt x="2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120"/>
          <p:cNvGrpSpPr/>
          <p:nvPr/>
        </p:nvGrpSpPr>
        <p:grpSpPr>
          <a:xfrm>
            <a:off x="5123545" y="3539348"/>
            <a:ext cx="390150" cy="443925"/>
            <a:chOff x="4924550" y="3062925"/>
            <a:chExt cx="390150" cy="443925"/>
          </a:xfrm>
        </p:grpSpPr>
        <p:sp>
          <p:nvSpPr>
            <p:cNvPr id="2321" name="Google Shape;2321;p120"/>
            <p:cNvSpPr/>
            <p:nvPr/>
          </p:nvSpPr>
          <p:spPr>
            <a:xfrm>
              <a:off x="5002575" y="3063625"/>
              <a:ext cx="130150" cy="232725"/>
            </a:xfrm>
            <a:custGeom>
              <a:avLst/>
              <a:gdLst/>
              <a:ahLst/>
              <a:cxnLst/>
              <a:rect l="l" t="t" r="r" b="b"/>
              <a:pathLst>
                <a:path w="5206" h="9309" extrusionOk="0">
                  <a:moveTo>
                    <a:pt x="4161" y="1"/>
                  </a:moveTo>
                  <a:cubicBezTo>
                    <a:pt x="1823" y="259"/>
                    <a:pt x="1" y="2249"/>
                    <a:pt x="1" y="4655"/>
                  </a:cubicBezTo>
                  <a:cubicBezTo>
                    <a:pt x="1" y="7060"/>
                    <a:pt x="1824" y="9049"/>
                    <a:pt x="4161" y="9309"/>
                  </a:cubicBezTo>
                  <a:lnTo>
                    <a:pt x="4161" y="7183"/>
                  </a:lnTo>
                  <a:cubicBezTo>
                    <a:pt x="3566" y="6978"/>
                    <a:pt x="3122" y="6421"/>
                    <a:pt x="3122" y="5732"/>
                  </a:cubicBezTo>
                  <a:lnTo>
                    <a:pt x="4162" y="5732"/>
                  </a:lnTo>
                  <a:cubicBezTo>
                    <a:pt x="4162" y="6011"/>
                    <a:pt x="4392" y="6229"/>
                    <a:pt x="4685" y="6229"/>
                  </a:cubicBezTo>
                  <a:cubicBezTo>
                    <a:pt x="4973" y="6229"/>
                    <a:pt x="5206" y="5995"/>
                    <a:pt x="5206" y="5708"/>
                  </a:cubicBezTo>
                  <a:cubicBezTo>
                    <a:pt x="5206" y="5423"/>
                    <a:pt x="4972" y="5188"/>
                    <a:pt x="4684" y="5188"/>
                  </a:cubicBezTo>
                  <a:cubicBezTo>
                    <a:pt x="3824" y="5188"/>
                    <a:pt x="3123" y="4487"/>
                    <a:pt x="3123" y="3627"/>
                  </a:cubicBezTo>
                  <a:cubicBezTo>
                    <a:pt x="3123" y="2949"/>
                    <a:pt x="3557" y="2372"/>
                    <a:pt x="4161" y="2156"/>
                  </a:cubicBezTo>
                  <a:lnTo>
                    <a:pt x="4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20"/>
            <p:cNvSpPr/>
            <p:nvPr/>
          </p:nvSpPr>
          <p:spPr>
            <a:xfrm>
              <a:off x="5106675" y="3063700"/>
              <a:ext cx="130000" cy="232625"/>
            </a:xfrm>
            <a:custGeom>
              <a:avLst/>
              <a:gdLst/>
              <a:ahLst/>
              <a:cxnLst/>
              <a:rect l="l" t="t" r="r" b="b"/>
              <a:pathLst>
                <a:path w="5200" h="9305" extrusionOk="0">
                  <a:moveTo>
                    <a:pt x="1038" y="1"/>
                  </a:moveTo>
                  <a:lnTo>
                    <a:pt x="1038" y="2152"/>
                  </a:lnTo>
                  <a:cubicBezTo>
                    <a:pt x="1645" y="2364"/>
                    <a:pt x="2080" y="2938"/>
                    <a:pt x="2080" y="3612"/>
                  </a:cubicBezTo>
                  <a:lnTo>
                    <a:pt x="1038" y="3612"/>
                  </a:lnTo>
                  <a:cubicBezTo>
                    <a:pt x="1038" y="3328"/>
                    <a:pt x="811" y="3105"/>
                    <a:pt x="520" y="3105"/>
                  </a:cubicBezTo>
                  <a:cubicBezTo>
                    <a:pt x="233" y="3105"/>
                    <a:pt x="1" y="3339"/>
                    <a:pt x="1" y="3624"/>
                  </a:cubicBezTo>
                  <a:cubicBezTo>
                    <a:pt x="1" y="3912"/>
                    <a:pt x="235" y="4144"/>
                    <a:pt x="520" y="4144"/>
                  </a:cubicBezTo>
                  <a:cubicBezTo>
                    <a:pt x="1380" y="4144"/>
                    <a:pt x="2081" y="4844"/>
                    <a:pt x="2081" y="5704"/>
                  </a:cubicBezTo>
                  <a:cubicBezTo>
                    <a:pt x="2081" y="6385"/>
                    <a:pt x="1647" y="6963"/>
                    <a:pt x="1038" y="7176"/>
                  </a:cubicBezTo>
                  <a:lnTo>
                    <a:pt x="1038" y="9304"/>
                  </a:lnTo>
                  <a:cubicBezTo>
                    <a:pt x="3375" y="9046"/>
                    <a:pt x="5200" y="7057"/>
                    <a:pt x="5200" y="4650"/>
                  </a:cubicBezTo>
                  <a:cubicBezTo>
                    <a:pt x="5200" y="2247"/>
                    <a:pt x="3378" y="259"/>
                    <a:pt x="1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20"/>
            <p:cNvSpPr/>
            <p:nvPr/>
          </p:nvSpPr>
          <p:spPr>
            <a:xfrm>
              <a:off x="4989475" y="3296325"/>
              <a:ext cx="260125" cy="210525"/>
            </a:xfrm>
            <a:custGeom>
              <a:avLst/>
              <a:gdLst/>
              <a:ahLst/>
              <a:cxnLst/>
              <a:rect l="l" t="t" r="r" b="b"/>
              <a:pathLst>
                <a:path w="10405" h="8421" extrusionOk="0">
                  <a:moveTo>
                    <a:pt x="4685" y="1"/>
                  </a:moveTo>
                  <a:lnTo>
                    <a:pt x="4685" y="1125"/>
                  </a:lnTo>
                  <a:cubicBezTo>
                    <a:pt x="4025" y="449"/>
                    <a:pt x="3102" y="29"/>
                    <a:pt x="2083" y="29"/>
                  </a:cubicBezTo>
                  <a:lnTo>
                    <a:pt x="522" y="29"/>
                  </a:lnTo>
                  <a:lnTo>
                    <a:pt x="522" y="549"/>
                  </a:lnTo>
                  <a:cubicBezTo>
                    <a:pt x="522" y="2557"/>
                    <a:pt x="2155" y="4191"/>
                    <a:pt x="4163" y="4191"/>
                  </a:cubicBezTo>
                  <a:lnTo>
                    <a:pt x="4685" y="4191"/>
                  </a:lnTo>
                  <a:lnTo>
                    <a:pt x="4685" y="5324"/>
                  </a:lnTo>
                  <a:cubicBezTo>
                    <a:pt x="3086" y="5470"/>
                    <a:pt x="1598" y="6294"/>
                    <a:pt x="625" y="7588"/>
                  </a:cubicBezTo>
                  <a:lnTo>
                    <a:pt x="0" y="8421"/>
                  </a:lnTo>
                  <a:lnTo>
                    <a:pt x="10404" y="8421"/>
                  </a:lnTo>
                  <a:lnTo>
                    <a:pt x="9779" y="7588"/>
                  </a:lnTo>
                  <a:cubicBezTo>
                    <a:pt x="8815" y="6296"/>
                    <a:pt x="7324" y="5472"/>
                    <a:pt x="5726" y="5324"/>
                  </a:cubicBezTo>
                  <a:lnTo>
                    <a:pt x="5726" y="4191"/>
                  </a:lnTo>
                  <a:lnTo>
                    <a:pt x="6246" y="4191"/>
                  </a:lnTo>
                  <a:cubicBezTo>
                    <a:pt x="8254" y="4191"/>
                    <a:pt x="9888" y="2557"/>
                    <a:pt x="9888" y="549"/>
                  </a:cubicBezTo>
                  <a:lnTo>
                    <a:pt x="9888" y="29"/>
                  </a:lnTo>
                  <a:lnTo>
                    <a:pt x="8326" y="29"/>
                  </a:lnTo>
                  <a:cubicBezTo>
                    <a:pt x="7308" y="29"/>
                    <a:pt x="6387" y="449"/>
                    <a:pt x="5725" y="1125"/>
                  </a:cubicBezTo>
                  <a:lnTo>
                    <a:pt x="5725" y="1"/>
                  </a:lnTo>
                  <a:cubicBezTo>
                    <a:pt x="5555" y="20"/>
                    <a:pt x="5381" y="29"/>
                    <a:pt x="5205" y="29"/>
                  </a:cubicBezTo>
                  <a:cubicBezTo>
                    <a:pt x="5029" y="29"/>
                    <a:pt x="4856" y="20"/>
                    <a:pt x="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20"/>
            <p:cNvSpPr/>
            <p:nvPr/>
          </p:nvSpPr>
          <p:spPr>
            <a:xfrm>
              <a:off x="4924550" y="3167000"/>
              <a:ext cx="52025" cy="26050"/>
            </a:xfrm>
            <a:custGeom>
              <a:avLst/>
              <a:gdLst/>
              <a:ahLst/>
              <a:cxnLst/>
              <a:rect l="l" t="t" r="r" b="b"/>
              <a:pathLst>
                <a:path w="2081" h="1042" extrusionOk="0">
                  <a:moveTo>
                    <a:pt x="1" y="1"/>
                  </a:moveTo>
                  <a:lnTo>
                    <a:pt x="1" y="1041"/>
                  </a:lnTo>
                  <a:lnTo>
                    <a:pt x="2081" y="1041"/>
                  </a:lnTo>
                  <a:lnTo>
                    <a:pt x="2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20"/>
            <p:cNvSpPr/>
            <p:nvPr/>
          </p:nvSpPr>
          <p:spPr>
            <a:xfrm>
              <a:off x="5262675" y="3167000"/>
              <a:ext cx="52025" cy="26050"/>
            </a:xfrm>
            <a:custGeom>
              <a:avLst/>
              <a:gdLst/>
              <a:ahLst/>
              <a:cxnLst/>
              <a:rect l="l" t="t" r="r" b="b"/>
              <a:pathLst>
                <a:path w="2081" h="1042" extrusionOk="0">
                  <a:moveTo>
                    <a:pt x="0" y="1"/>
                  </a:moveTo>
                  <a:lnTo>
                    <a:pt x="0" y="1041"/>
                  </a:lnTo>
                  <a:lnTo>
                    <a:pt x="2081" y="1041"/>
                  </a:lnTo>
                  <a:lnTo>
                    <a:pt x="2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20"/>
            <p:cNvSpPr/>
            <p:nvPr/>
          </p:nvSpPr>
          <p:spPr>
            <a:xfrm>
              <a:off x="4946475" y="3245925"/>
              <a:ext cx="55200" cy="55200"/>
            </a:xfrm>
            <a:custGeom>
              <a:avLst/>
              <a:gdLst/>
              <a:ahLst/>
              <a:cxnLst/>
              <a:rect l="l" t="t" r="r" b="b"/>
              <a:pathLst>
                <a:path w="2208" h="2208" extrusionOk="0">
                  <a:moveTo>
                    <a:pt x="1471" y="1"/>
                  </a:moveTo>
                  <a:lnTo>
                    <a:pt x="0" y="1472"/>
                  </a:lnTo>
                  <a:lnTo>
                    <a:pt x="736" y="2208"/>
                  </a:lnTo>
                  <a:lnTo>
                    <a:pt x="2207" y="737"/>
                  </a:lnTo>
                  <a:lnTo>
                    <a:pt x="14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20"/>
            <p:cNvSpPr/>
            <p:nvPr/>
          </p:nvSpPr>
          <p:spPr>
            <a:xfrm>
              <a:off x="5237625" y="3246000"/>
              <a:ext cx="55200" cy="55200"/>
            </a:xfrm>
            <a:custGeom>
              <a:avLst/>
              <a:gdLst/>
              <a:ahLst/>
              <a:cxnLst/>
              <a:rect l="l" t="t" r="r" b="b"/>
              <a:pathLst>
                <a:path w="2208" h="2208" extrusionOk="0">
                  <a:moveTo>
                    <a:pt x="736" y="0"/>
                  </a:moveTo>
                  <a:lnTo>
                    <a:pt x="0" y="736"/>
                  </a:lnTo>
                  <a:lnTo>
                    <a:pt x="1471" y="2207"/>
                  </a:lnTo>
                  <a:lnTo>
                    <a:pt x="2207" y="1471"/>
                  </a:lnTo>
                  <a:lnTo>
                    <a:pt x="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20"/>
            <p:cNvSpPr/>
            <p:nvPr/>
          </p:nvSpPr>
          <p:spPr>
            <a:xfrm>
              <a:off x="4947850" y="3062950"/>
              <a:ext cx="53850" cy="53875"/>
            </a:xfrm>
            <a:custGeom>
              <a:avLst/>
              <a:gdLst/>
              <a:ahLst/>
              <a:cxnLst/>
              <a:rect l="l" t="t" r="r" b="b"/>
              <a:pathLst>
                <a:path w="2154" h="2155" extrusionOk="0">
                  <a:moveTo>
                    <a:pt x="737" y="1"/>
                  </a:moveTo>
                  <a:lnTo>
                    <a:pt x="1" y="737"/>
                  </a:lnTo>
                  <a:lnTo>
                    <a:pt x="1417" y="2155"/>
                  </a:lnTo>
                  <a:lnTo>
                    <a:pt x="2153" y="1419"/>
                  </a:lnTo>
                  <a:lnTo>
                    <a:pt x="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20"/>
            <p:cNvSpPr/>
            <p:nvPr/>
          </p:nvSpPr>
          <p:spPr>
            <a:xfrm>
              <a:off x="5237525" y="3062925"/>
              <a:ext cx="53875" cy="53850"/>
            </a:xfrm>
            <a:custGeom>
              <a:avLst/>
              <a:gdLst/>
              <a:ahLst/>
              <a:cxnLst/>
              <a:rect l="l" t="t" r="r" b="b"/>
              <a:pathLst>
                <a:path w="2155" h="2154" extrusionOk="0">
                  <a:moveTo>
                    <a:pt x="1418" y="1"/>
                  </a:moveTo>
                  <a:lnTo>
                    <a:pt x="0" y="1417"/>
                  </a:lnTo>
                  <a:lnTo>
                    <a:pt x="737" y="2153"/>
                  </a:lnTo>
                  <a:lnTo>
                    <a:pt x="2154" y="737"/>
                  </a:lnTo>
                  <a:lnTo>
                    <a:pt x="14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120"/>
          <p:cNvGrpSpPr/>
          <p:nvPr/>
        </p:nvGrpSpPr>
        <p:grpSpPr>
          <a:xfrm>
            <a:off x="5149545" y="2921408"/>
            <a:ext cx="338150" cy="443925"/>
            <a:chOff x="4565100" y="3062925"/>
            <a:chExt cx="338150" cy="443925"/>
          </a:xfrm>
        </p:grpSpPr>
        <p:sp>
          <p:nvSpPr>
            <p:cNvPr id="2331" name="Google Shape;2331;p120"/>
            <p:cNvSpPr/>
            <p:nvPr/>
          </p:nvSpPr>
          <p:spPr>
            <a:xfrm>
              <a:off x="4565100" y="3115000"/>
              <a:ext cx="338150" cy="391850"/>
            </a:xfrm>
            <a:custGeom>
              <a:avLst/>
              <a:gdLst/>
              <a:ahLst/>
              <a:cxnLst/>
              <a:rect l="l" t="t" r="r" b="b"/>
              <a:pathLst>
                <a:path w="13526" h="15674" extrusionOk="0">
                  <a:moveTo>
                    <a:pt x="11445" y="3120"/>
                  </a:moveTo>
                  <a:lnTo>
                    <a:pt x="11445" y="4161"/>
                  </a:lnTo>
                  <a:lnTo>
                    <a:pt x="8322" y="4161"/>
                  </a:lnTo>
                  <a:lnTo>
                    <a:pt x="8322" y="3120"/>
                  </a:lnTo>
                  <a:close/>
                  <a:moveTo>
                    <a:pt x="11445" y="5200"/>
                  </a:moveTo>
                  <a:lnTo>
                    <a:pt x="11445" y="6241"/>
                  </a:lnTo>
                  <a:lnTo>
                    <a:pt x="6242" y="6241"/>
                  </a:lnTo>
                  <a:lnTo>
                    <a:pt x="6242" y="5200"/>
                  </a:lnTo>
                  <a:close/>
                  <a:moveTo>
                    <a:pt x="5356" y="3273"/>
                  </a:moveTo>
                  <a:lnTo>
                    <a:pt x="6092" y="4009"/>
                  </a:lnTo>
                  <a:lnTo>
                    <a:pt x="3642" y="6457"/>
                  </a:lnTo>
                  <a:lnTo>
                    <a:pt x="2234" y="5048"/>
                  </a:lnTo>
                  <a:lnTo>
                    <a:pt x="2970" y="4312"/>
                  </a:lnTo>
                  <a:lnTo>
                    <a:pt x="3644" y="4986"/>
                  </a:lnTo>
                  <a:lnTo>
                    <a:pt x="5356" y="3273"/>
                  </a:lnTo>
                  <a:close/>
                  <a:moveTo>
                    <a:pt x="11445" y="7281"/>
                  </a:moveTo>
                  <a:lnTo>
                    <a:pt x="11445" y="8323"/>
                  </a:lnTo>
                  <a:lnTo>
                    <a:pt x="8322" y="8323"/>
                  </a:lnTo>
                  <a:lnTo>
                    <a:pt x="8322" y="7281"/>
                  </a:lnTo>
                  <a:close/>
                  <a:moveTo>
                    <a:pt x="11445" y="9362"/>
                  </a:moveTo>
                  <a:lnTo>
                    <a:pt x="11445" y="10403"/>
                  </a:lnTo>
                  <a:lnTo>
                    <a:pt x="6242" y="10403"/>
                  </a:lnTo>
                  <a:lnTo>
                    <a:pt x="6242" y="9362"/>
                  </a:lnTo>
                  <a:close/>
                  <a:moveTo>
                    <a:pt x="5356" y="7436"/>
                  </a:moveTo>
                  <a:lnTo>
                    <a:pt x="6092" y="8172"/>
                  </a:lnTo>
                  <a:lnTo>
                    <a:pt x="3642" y="10619"/>
                  </a:lnTo>
                  <a:lnTo>
                    <a:pt x="2234" y="9211"/>
                  </a:lnTo>
                  <a:lnTo>
                    <a:pt x="2970" y="8475"/>
                  </a:lnTo>
                  <a:lnTo>
                    <a:pt x="3644" y="9148"/>
                  </a:lnTo>
                  <a:lnTo>
                    <a:pt x="5356" y="7436"/>
                  </a:lnTo>
                  <a:close/>
                  <a:moveTo>
                    <a:pt x="5203" y="12553"/>
                  </a:moveTo>
                  <a:lnTo>
                    <a:pt x="5203" y="13594"/>
                  </a:lnTo>
                  <a:lnTo>
                    <a:pt x="4162" y="13594"/>
                  </a:lnTo>
                  <a:lnTo>
                    <a:pt x="4162" y="12553"/>
                  </a:lnTo>
                  <a:close/>
                  <a:moveTo>
                    <a:pt x="7283" y="12553"/>
                  </a:moveTo>
                  <a:lnTo>
                    <a:pt x="7283" y="13594"/>
                  </a:lnTo>
                  <a:lnTo>
                    <a:pt x="6242" y="13594"/>
                  </a:lnTo>
                  <a:lnTo>
                    <a:pt x="6242" y="12553"/>
                  </a:lnTo>
                  <a:close/>
                  <a:moveTo>
                    <a:pt x="9365" y="12553"/>
                  </a:moveTo>
                  <a:lnTo>
                    <a:pt x="9365" y="13594"/>
                  </a:lnTo>
                  <a:lnTo>
                    <a:pt x="8322" y="13594"/>
                  </a:lnTo>
                  <a:lnTo>
                    <a:pt x="8322" y="12553"/>
                  </a:lnTo>
                  <a:close/>
                  <a:moveTo>
                    <a:pt x="0" y="0"/>
                  </a:moveTo>
                  <a:lnTo>
                    <a:pt x="0" y="15674"/>
                  </a:lnTo>
                  <a:lnTo>
                    <a:pt x="13525" y="15674"/>
                  </a:lnTo>
                  <a:lnTo>
                    <a:pt x="13525" y="0"/>
                  </a:lnTo>
                  <a:lnTo>
                    <a:pt x="11445" y="0"/>
                  </a:lnTo>
                  <a:lnTo>
                    <a:pt x="11445" y="2081"/>
                  </a:lnTo>
                  <a:lnTo>
                    <a:pt x="2082" y="2081"/>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20"/>
            <p:cNvSpPr/>
            <p:nvPr/>
          </p:nvSpPr>
          <p:spPr>
            <a:xfrm>
              <a:off x="4643125" y="3062925"/>
              <a:ext cx="182100" cy="78050"/>
            </a:xfrm>
            <a:custGeom>
              <a:avLst/>
              <a:gdLst/>
              <a:ahLst/>
              <a:cxnLst/>
              <a:rect l="l" t="t" r="r" b="b"/>
              <a:pathLst>
                <a:path w="7284" h="3122" extrusionOk="0">
                  <a:moveTo>
                    <a:pt x="3642" y="1"/>
                  </a:moveTo>
                  <a:cubicBezTo>
                    <a:pt x="2964" y="1"/>
                    <a:pt x="2384" y="434"/>
                    <a:pt x="2168" y="1041"/>
                  </a:cubicBezTo>
                  <a:lnTo>
                    <a:pt x="0" y="1041"/>
                  </a:lnTo>
                  <a:lnTo>
                    <a:pt x="0" y="3122"/>
                  </a:lnTo>
                  <a:lnTo>
                    <a:pt x="7283" y="3122"/>
                  </a:lnTo>
                  <a:lnTo>
                    <a:pt x="7283" y="1041"/>
                  </a:lnTo>
                  <a:lnTo>
                    <a:pt x="5114" y="1041"/>
                  </a:lnTo>
                  <a:cubicBezTo>
                    <a:pt x="4898" y="437"/>
                    <a:pt x="4321" y="1"/>
                    <a:pt x="3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3" name="Google Shape;2333;p120"/>
          <p:cNvGrpSpPr/>
          <p:nvPr/>
        </p:nvGrpSpPr>
        <p:grpSpPr>
          <a:xfrm>
            <a:off x="5133958" y="2303493"/>
            <a:ext cx="369325" cy="443900"/>
            <a:chOff x="4613025" y="2087700"/>
            <a:chExt cx="369325" cy="443900"/>
          </a:xfrm>
        </p:grpSpPr>
        <p:sp>
          <p:nvSpPr>
            <p:cNvPr id="2334" name="Google Shape;2334;p120"/>
            <p:cNvSpPr/>
            <p:nvPr/>
          </p:nvSpPr>
          <p:spPr>
            <a:xfrm>
              <a:off x="4613025" y="2141125"/>
              <a:ext cx="168325" cy="228450"/>
            </a:xfrm>
            <a:custGeom>
              <a:avLst/>
              <a:gdLst/>
              <a:ahLst/>
              <a:cxnLst/>
              <a:rect l="l" t="t" r="r" b="b"/>
              <a:pathLst>
                <a:path w="6733" h="9138" extrusionOk="0">
                  <a:moveTo>
                    <a:pt x="2393" y="0"/>
                  </a:moveTo>
                  <a:lnTo>
                    <a:pt x="2393" y="0"/>
                  </a:lnTo>
                  <a:cubicBezTo>
                    <a:pt x="865" y="1582"/>
                    <a:pt x="1" y="3742"/>
                    <a:pt x="1448" y="5398"/>
                  </a:cubicBezTo>
                  <a:lnTo>
                    <a:pt x="5028" y="9137"/>
                  </a:lnTo>
                  <a:lnTo>
                    <a:pt x="6732" y="7320"/>
                  </a:lnTo>
                  <a:lnTo>
                    <a:pt x="3365" y="3543"/>
                  </a:lnTo>
                  <a:cubicBezTo>
                    <a:pt x="3358" y="3537"/>
                    <a:pt x="3361" y="3525"/>
                    <a:pt x="3353" y="3519"/>
                  </a:cubicBezTo>
                  <a:cubicBezTo>
                    <a:pt x="2436" y="2525"/>
                    <a:pt x="2118" y="1213"/>
                    <a:pt x="2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20"/>
            <p:cNvSpPr/>
            <p:nvPr/>
          </p:nvSpPr>
          <p:spPr>
            <a:xfrm>
              <a:off x="4704275" y="2527625"/>
              <a:ext cx="775" cy="800"/>
            </a:xfrm>
            <a:custGeom>
              <a:avLst/>
              <a:gdLst/>
              <a:ahLst/>
              <a:cxnLst/>
              <a:rect l="l" t="t" r="r" b="b"/>
              <a:pathLst>
                <a:path w="31" h="32" extrusionOk="0">
                  <a:moveTo>
                    <a:pt x="31" y="1"/>
                  </a:moveTo>
                  <a:cubicBezTo>
                    <a:pt x="30" y="2"/>
                    <a:pt x="28" y="3"/>
                    <a:pt x="24" y="4"/>
                  </a:cubicBezTo>
                  <a:cubicBezTo>
                    <a:pt x="9" y="22"/>
                    <a:pt x="1" y="31"/>
                    <a:pt x="1" y="31"/>
                  </a:cubicBezTo>
                  <a:cubicBezTo>
                    <a:pt x="1" y="31"/>
                    <a:pt x="11" y="2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20"/>
            <p:cNvSpPr/>
            <p:nvPr/>
          </p:nvSpPr>
          <p:spPr>
            <a:xfrm>
              <a:off x="4657350" y="2150675"/>
              <a:ext cx="325000" cy="380925"/>
            </a:xfrm>
            <a:custGeom>
              <a:avLst/>
              <a:gdLst/>
              <a:ahLst/>
              <a:cxnLst/>
              <a:rect l="l" t="t" r="r" b="b"/>
              <a:pathLst>
                <a:path w="13000" h="15237" extrusionOk="0">
                  <a:moveTo>
                    <a:pt x="11079" y="0"/>
                  </a:moveTo>
                  <a:cubicBezTo>
                    <a:pt x="11098" y="158"/>
                    <a:pt x="11107" y="315"/>
                    <a:pt x="11107" y="476"/>
                  </a:cubicBezTo>
                  <a:cubicBezTo>
                    <a:pt x="11107" y="1547"/>
                    <a:pt x="10673" y="2551"/>
                    <a:pt x="9888" y="3310"/>
                  </a:cubicBezTo>
                  <a:cubicBezTo>
                    <a:pt x="9885" y="3312"/>
                    <a:pt x="9885" y="3316"/>
                    <a:pt x="9882" y="3319"/>
                  </a:cubicBezTo>
                  <a:lnTo>
                    <a:pt x="9882" y="3319"/>
                  </a:lnTo>
                  <a:cubicBezTo>
                    <a:pt x="9882" y="3318"/>
                    <a:pt x="9883" y="3318"/>
                    <a:pt x="9883" y="3318"/>
                  </a:cubicBezTo>
                  <a:lnTo>
                    <a:pt x="9883" y="3318"/>
                  </a:lnTo>
                  <a:cubicBezTo>
                    <a:pt x="9883" y="3318"/>
                    <a:pt x="9882" y="3318"/>
                    <a:pt x="9882" y="3319"/>
                  </a:cubicBezTo>
                  <a:cubicBezTo>
                    <a:pt x="9882" y="3319"/>
                    <a:pt x="9882" y="3319"/>
                    <a:pt x="9882" y="3319"/>
                  </a:cubicBezTo>
                  <a:lnTo>
                    <a:pt x="9882" y="3319"/>
                  </a:lnTo>
                  <a:cubicBezTo>
                    <a:pt x="9786" y="3419"/>
                    <a:pt x="2505" y="11028"/>
                    <a:pt x="200" y="13443"/>
                  </a:cubicBezTo>
                  <a:cubicBezTo>
                    <a:pt x="1" y="13652"/>
                    <a:pt x="8" y="13981"/>
                    <a:pt x="216" y="14179"/>
                  </a:cubicBezTo>
                  <a:lnTo>
                    <a:pt x="1177" y="15093"/>
                  </a:lnTo>
                  <a:cubicBezTo>
                    <a:pt x="1278" y="15189"/>
                    <a:pt x="1407" y="15236"/>
                    <a:pt x="1536" y="15236"/>
                  </a:cubicBezTo>
                  <a:cubicBezTo>
                    <a:pt x="1669" y="15236"/>
                    <a:pt x="1801" y="15185"/>
                    <a:pt x="1901" y="15085"/>
                  </a:cubicBezTo>
                  <a:cubicBezTo>
                    <a:pt x="2428" y="14539"/>
                    <a:pt x="11583" y="5093"/>
                    <a:pt x="11680" y="4995"/>
                  </a:cubicBezTo>
                  <a:cubicBezTo>
                    <a:pt x="13000" y="3484"/>
                    <a:pt x="12353" y="1550"/>
                    <a:pt x="1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20"/>
            <p:cNvSpPr/>
            <p:nvPr/>
          </p:nvSpPr>
          <p:spPr>
            <a:xfrm>
              <a:off x="4817225" y="2406950"/>
              <a:ext cx="123600" cy="124575"/>
            </a:xfrm>
            <a:custGeom>
              <a:avLst/>
              <a:gdLst/>
              <a:ahLst/>
              <a:cxnLst/>
              <a:rect l="l" t="t" r="r" b="b"/>
              <a:pathLst>
                <a:path w="4944" h="4983" extrusionOk="0">
                  <a:moveTo>
                    <a:pt x="1679" y="1"/>
                  </a:moveTo>
                  <a:lnTo>
                    <a:pt x="0" y="1723"/>
                  </a:lnTo>
                  <a:lnTo>
                    <a:pt x="3035" y="4825"/>
                  </a:lnTo>
                  <a:cubicBezTo>
                    <a:pt x="3136" y="4929"/>
                    <a:pt x="3272" y="4982"/>
                    <a:pt x="3407" y="4982"/>
                  </a:cubicBezTo>
                  <a:cubicBezTo>
                    <a:pt x="3536" y="4982"/>
                    <a:pt x="3665" y="4934"/>
                    <a:pt x="3765" y="4838"/>
                  </a:cubicBezTo>
                  <a:lnTo>
                    <a:pt x="4726" y="3925"/>
                  </a:lnTo>
                  <a:cubicBezTo>
                    <a:pt x="4935" y="3727"/>
                    <a:pt x="4943" y="3398"/>
                    <a:pt x="4744" y="3190"/>
                  </a:cubicBezTo>
                  <a:lnTo>
                    <a:pt x="1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20"/>
            <p:cNvSpPr/>
            <p:nvPr/>
          </p:nvSpPr>
          <p:spPr>
            <a:xfrm>
              <a:off x="4689350" y="2087700"/>
              <a:ext cx="219675" cy="116575"/>
            </a:xfrm>
            <a:custGeom>
              <a:avLst/>
              <a:gdLst/>
              <a:ahLst/>
              <a:cxnLst/>
              <a:rect l="l" t="t" r="r" b="b"/>
              <a:pathLst>
                <a:path w="8787" h="4663" extrusionOk="0">
                  <a:moveTo>
                    <a:pt x="4389" y="0"/>
                  </a:moveTo>
                  <a:cubicBezTo>
                    <a:pt x="3360" y="0"/>
                    <a:pt x="2371" y="227"/>
                    <a:pt x="1474" y="631"/>
                  </a:cubicBezTo>
                  <a:cubicBezTo>
                    <a:pt x="129" y="1910"/>
                    <a:pt x="0" y="3298"/>
                    <a:pt x="704" y="4468"/>
                  </a:cubicBezTo>
                  <a:cubicBezTo>
                    <a:pt x="1613" y="3430"/>
                    <a:pt x="2939" y="2825"/>
                    <a:pt x="4389" y="2825"/>
                  </a:cubicBezTo>
                  <a:cubicBezTo>
                    <a:pt x="5929" y="2825"/>
                    <a:pt x="7336" y="3505"/>
                    <a:pt x="8244" y="4663"/>
                  </a:cubicBezTo>
                  <a:cubicBezTo>
                    <a:pt x="8602" y="4164"/>
                    <a:pt x="8786" y="3592"/>
                    <a:pt x="8786" y="2995"/>
                  </a:cubicBezTo>
                  <a:cubicBezTo>
                    <a:pt x="8786" y="2228"/>
                    <a:pt x="8483" y="1503"/>
                    <a:pt x="7933" y="947"/>
                  </a:cubicBezTo>
                  <a:cubicBezTo>
                    <a:pt x="6882" y="340"/>
                    <a:pt x="5661" y="0"/>
                    <a:pt x="4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120"/>
          <p:cNvGrpSpPr/>
          <p:nvPr/>
        </p:nvGrpSpPr>
        <p:grpSpPr>
          <a:xfrm>
            <a:off x="5084333" y="1734303"/>
            <a:ext cx="468575" cy="395175"/>
            <a:chOff x="4699075" y="1629750"/>
            <a:chExt cx="468575" cy="395175"/>
          </a:xfrm>
        </p:grpSpPr>
        <p:sp>
          <p:nvSpPr>
            <p:cNvPr id="2340" name="Google Shape;2340;p120"/>
            <p:cNvSpPr/>
            <p:nvPr/>
          </p:nvSpPr>
          <p:spPr>
            <a:xfrm>
              <a:off x="4699075" y="1629775"/>
              <a:ext cx="394875" cy="350925"/>
            </a:xfrm>
            <a:custGeom>
              <a:avLst/>
              <a:gdLst/>
              <a:ahLst/>
              <a:cxnLst/>
              <a:rect l="l" t="t" r="r" b="b"/>
              <a:pathLst>
                <a:path w="15795" h="14037" extrusionOk="0">
                  <a:moveTo>
                    <a:pt x="5721" y="0"/>
                  </a:moveTo>
                  <a:cubicBezTo>
                    <a:pt x="4396" y="0"/>
                    <a:pt x="3058" y="495"/>
                    <a:pt x="2029" y="1524"/>
                  </a:cubicBezTo>
                  <a:cubicBezTo>
                    <a:pt x="0" y="3553"/>
                    <a:pt x="0" y="6852"/>
                    <a:pt x="2029" y="8879"/>
                  </a:cubicBezTo>
                  <a:lnTo>
                    <a:pt x="2051" y="8858"/>
                  </a:lnTo>
                  <a:cubicBezTo>
                    <a:pt x="2057" y="8865"/>
                    <a:pt x="2060" y="8873"/>
                    <a:pt x="2066" y="8879"/>
                  </a:cubicBezTo>
                  <a:lnTo>
                    <a:pt x="2987" y="7960"/>
                  </a:lnTo>
                  <a:cubicBezTo>
                    <a:pt x="3338" y="7608"/>
                    <a:pt x="3796" y="7432"/>
                    <a:pt x="4255" y="7432"/>
                  </a:cubicBezTo>
                  <a:cubicBezTo>
                    <a:pt x="4713" y="7432"/>
                    <a:pt x="5171" y="7608"/>
                    <a:pt x="5524" y="7960"/>
                  </a:cubicBezTo>
                  <a:cubicBezTo>
                    <a:pt x="5883" y="8320"/>
                    <a:pt x="6060" y="8795"/>
                    <a:pt x="6054" y="9269"/>
                  </a:cubicBezTo>
                  <a:cubicBezTo>
                    <a:pt x="6060" y="9269"/>
                    <a:pt x="6067" y="9269"/>
                    <a:pt x="6074" y="9269"/>
                  </a:cubicBezTo>
                  <a:cubicBezTo>
                    <a:pt x="6540" y="9269"/>
                    <a:pt x="7008" y="9443"/>
                    <a:pt x="7362" y="9798"/>
                  </a:cubicBezTo>
                  <a:cubicBezTo>
                    <a:pt x="7722" y="10157"/>
                    <a:pt x="7899" y="10634"/>
                    <a:pt x="7894" y="11107"/>
                  </a:cubicBezTo>
                  <a:cubicBezTo>
                    <a:pt x="7899" y="11107"/>
                    <a:pt x="7904" y="11106"/>
                    <a:pt x="7909" y="11106"/>
                  </a:cubicBezTo>
                  <a:cubicBezTo>
                    <a:pt x="8377" y="11106"/>
                    <a:pt x="8847" y="11281"/>
                    <a:pt x="9202" y="11639"/>
                  </a:cubicBezTo>
                  <a:cubicBezTo>
                    <a:pt x="9550" y="11987"/>
                    <a:pt x="9727" y="12446"/>
                    <a:pt x="9734" y="12904"/>
                  </a:cubicBezTo>
                  <a:lnTo>
                    <a:pt x="9776" y="12947"/>
                  </a:lnTo>
                  <a:cubicBezTo>
                    <a:pt x="10235" y="12952"/>
                    <a:pt x="10693" y="13127"/>
                    <a:pt x="11042" y="13477"/>
                  </a:cubicBezTo>
                  <a:cubicBezTo>
                    <a:pt x="11207" y="13643"/>
                    <a:pt x="11331" y="13835"/>
                    <a:pt x="11419" y="14036"/>
                  </a:cubicBezTo>
                  <a:cubicBezTo>
                    <a:pt x="11430" y="14034"/>
                    <a:pt x="11439" y="14029"/>
                    <a:pt x="11448" y="14025"/>
                  </a:cubicBezTo>
                  <a:cubicBezTo>
                    <a:pt x="11451" y="14029"/>
                    <a:pt x="11454" y="14034"/>
                    <a:pt x="11455" y="14036"/>
                  </a:cubicBezTo>
                  <a:cubicBezTo>
                    <a:pt x="11587" y="14003"/>
                    <a:pt x="11712" y="13947"/>
                    <a:pt x="11814" y="13847"/>
                  </a:cubicBezTo>
                  <a:cubicBezTo>
                    <a:pt x="12119" y="13541"/>
                    <a:pt x="12119" y="13047"/>
                    <a:pt x="11814" y="12743"/>
                  </a:cubicBezTo>
                  <a:lnTo>
                    <a:pt x="9056" y="9983"/>
                  </a:lnTo>
                  <a:cubicBezTo>
                    <a:pt x="8852" y="9780"/>
                    <a:pt x="8852" y="9451"/>
                    <a:pt x="9056" y="9247"/>
                  </a:cubicBezTo>
                  <a:cubicBezTo>
                    <a:pt x="9153" y="9150"/>
                    <a:pt x="9278" y="9104"/>
                    <a:pt x="9404" y="9099"/>
                  </a:cubicBezTo>
                  <a:cubicBezTo>
                    <a:pt x="9531" y="9104"/>
                    <a:pt x="9656" y="9150"/>
                    <a:pt x="9753" y="9247"/>
                  </a:cubicBezTo>
                  <a:lnTo>
                    <a:pt x="12511" y="12007"/>
                  </a:lnTo>
                  <a:cubicBezTo>
                    <a:pt x="12663" y="12158"/>
                    <a:pt x="12872" y="12235"/>
                    <a:pt x="13082" y="12235"/>
                  </a:cubicBezTo>
                  <a:cubicBezTo>
                    <a:pt x="13291" y="12235"/>
                    <a:pt x="13500" y="12159"/>
                    <a:pt x="13653" y="12007"/>
                  </a:cubicBezTo>
                  <a:cubicBezTo>
                    <a:pt x="13957" y="11701"/>
                    <a:pt x="13957" y="11207"/>
                    <a:pt x="13653" y="10903"/>
                  </a:cubicBezTo>
                  <a:lnTo>
                    <a:pt x="10894" y="8143"/>
                  </a:lnTo>
                  <a:cubicBezTo>
                    <a:pt x="10690" y="7940"/>
                    <a:pt x="10690" y="7611"/>
                    <a:pt x="10894" y="7407"/>
                  </a:cubicBezTo>
                  <a:cubicBezTo>
                    <a:pt x="10991" y="7310"/>
                    <a:pt x="11117" y="7264"/>
                    <a:pt x="11243" y="7259"/>
                  </a:cubicBezTo>
                  <a:cubicBezTo>
                    <a:pt x="11370" y="7264"/>
                    <a:pt x="11495" y="7310"/>
                    <a:pt x="11592" y="7407"/>
                  </a:cubicBezTo>
                  <a:lnTo>
                    <a:pt x="14350" y="10166"/>
                  </a:lnTo>
                  <a:cubicBezTo>
                    <a:pt x="14502" y="10318"/>
                    <a:pt x="14711" y="10395"/>
                    <a:pt x="14920" y="10395"/>
                  </a:cubicBezTo>
                  <a:cubicBezTo>
                    <a:pt x="15129" y="10395"/>
                    <a:pt x="15339" y="10319"/>
                    <a:pt x="15491" y="10166"/>
                  </a:cubicBezTo>
                  <a:cubicBezTo>
                    <a:pt x="15795" y="9863"/>
                    <a:pt x="15795" y="9368"/>
                    <a:pt x="15489" y="9064"/>
                  </a:cubicBezTo>
                  <a:lnTo>
                    <a:pt x="10524" y="4099"/>
                  </a:lnTo>
                  <a:lnTo>
                    <a:pt x="10507" y="4117"/>
                  </a:lnTo>
                  <a:lnTo>
                    <a:pt x="10489" y="4099"/>
                  </a:lnTo>
                  <a:lnTo>
                    <a:pt x="8835" y="5753"/>
                  </a:lnTo>
                  <a:cubicBezTo>
                    <a:pt x="8482" y="6105"/>
                    <a:pt x="8024" y="6281"/>
                    <a:pt x="7565" y="6281"/>
                  </a:cubicBezTo>
                  <a:cubicBezTo>
                    <a:pt x="7107" y="6281"/>
                    <a:pt x="6648" y="6105"/>
                    <a:pt x="6296" y="5753"/>
                  </a:cubicBezTo>
                  <a:cubicBezTo>
                    <a:pt x="5586" y="5043"/>
                    <a:pt x="5586" y="3888"/>
                    <a:pt x="6296" y="3178"/>
                  </a:cubicBezTo>
                  <a:lnTo>
                    <a:pt x="8613" y="863"/>
                  </a:lnTo>
                  <a:cubicBezTo>
                    <a:pt x="7754" y="294"/>
                    <a:pt x="6741" y="0"/>
                    <a:pt x="5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20"/>
            <p:cNvSpPr/>
            <p:nvPr/>
          </p:nvSpPr>
          <p:spPr>
            <a:xfrm>
              <a:off x="4866250" y="1629750"/>
              <a:ext cx="301400" cy="222025"/>
            </a:xfrm>
            <a:custGeom>
              <a:avLst/>
              <a:gdLst/>
              <a:ahLst/>
              <a:cxnLst/>
              <a:rect l="l" t="t" r="r" b="b"/>
              <a:pathLst>
                <a:path w="12056" h="8881" extrusionOk="0">
                  <a:moveTo>
                    <a:pt x="6410" y="0"/>
                  </a:moveTo>
                  <a:cubicBezTo>
                    <a:pt x="5062" y="0"/>
                    <a:pt x="3714" y="508"/>
                    <a:pt x="2697" y="1525"/>
                  </a:cubicBezTo>
                  <a:lnTo>
                    <a:pt x="305" y="3915"/>
                  </a:lnTo>
                  <a:cubicBezTo>
                    <a:pt x="1" y="4221"/>
                    <a:pt x="1" y="4714"/>
                    <a:pt x="305" y="5019"/>
                  </a:cubicBezTo>
                  <a:cubicBezTo>
                    <a:pt x="457" y="5171"/>
                    <a:pt x="666" y="5247"/>
                    <a:pt x="876" y="5247"/>
                  </a:cubicBezTo>
                  <a:cubicBezTo>
                    <a:pt x="1085" y="5247"/>
                    <a:pt x="1294" y="5171"/>
                    <a:pt x="1447" y="5019"/>
                  </a:cubicBezTo>
                  <a:lnTo>
                    <a:pt x="3820" y="2647"/>
                  </a:lnTo>
                  <a:lnTo>
                    <a:pt x="10089" y="8880"/>
                  </a:lnTo>
                  <a:cubicBezTo>
                    <a:pt x="10096" y="8874"/>
                    <a:pt x="10098" y="8866"/>
                    <a:pt x="10105" y="8859"/>
                  </a:cubicBezTo>
                  <a:lnTo>
                    <a:pt x="10125" y="8880"/>
                  </a:lnTo>
                  <a:cubicBezTo>
                    <a:pt x="12056" y="6948"/>
                    <a:pt x="12056" y="3457"/>
                    <a:pt x="10124" y="1525"/>
                  </a:cubicBezTo>
                  <a:cubicBezTo>
                    <a:pt x="9109" y="509"/>
                    <a:pt x="7760" y="0"/>
                    <a:pt x="6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20"/>
            <p:cNvSpPr/>
            <p:nvPr/>
          </p:nvSpPr>
          <p:spPr>
            <a:xfrm>
              <a:off x="4768125" y="1841450"/>
              <a:ext cx="59125" cy="56325"/>
            </a:xfrm>
            <a:custGeom>
              <a:avLst/>
              <a:gdLst/>
              <a:ahLst/>
              <a:cxnLst/>
              <a:rect l="l" t="t" r="r" b="b"/>
              <a:pathLst>
                <a:path w="2365" h="2253" extrusionOk="0">
                  <a:moveTo>
                    <a:pt x="1491" y="1"/>
                  </a:moveTo>
                  <a:cubicBezTo>
                    <a:pt x="1282" y="1"/>
                    <a:pt x="1073" y="77"/>
                    <a:pt x="919" y="229"/>
                  </a:cubicBezTo>
                  <a:lnTo>
                    <a:pt x="0" y="1148"/>
                  </a:lnTo>
                  <a:lnTo>
                    <a:pt x="1104" y="2252"/>
                  </a:lnTo>
                  <a:lnTo>
                    <a:pt x="1122" y="2234"/>
                  </a:lnTo>
                  <a:lnTo>
                    <a:pt x="1139" y="2252"/>
                  </a:lnTo>
                  <a:lnTo>
                    <a:pt x="2060" y="1333"/>
                  </a:lnTo>
                  <a:cubicBezTo>
                    <a:pt x="2364" y="1028"/>
                    <a:pt x="2364" y="533"/>
                    <a:pt x="2061" y="229"/>
                  </a:cubicBezTo>
                  <a:cubicBezTo>
                    <a:pt x="1909" y="77"/>
                    <a:pt x="1700" y="1"/>
                    <a:pt x="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20"/>
            <p:cNvSpPr/>
            <p:nvPr/>
          </p:nvSpPr>
          <p:spPr>
            <a:xfrm>
              <a:off x="4814075" y="1887400"/>
              <a:ext cx="59175" cy="56325"/>
            </a:xfrm>
            <a:custGeom>
              <a:avLst/>
              <a:gdLst/>
              <a:ahLst/>
              <a:cxnLst/>
              <a:rect l="l" t="t" r="r" b="b"/>
              <a:pathLst>
                <a:path w="2367" h="2253" extrusionOk="0">
                  <a:moveTo>
                    <a:pt x="1491" y="1"/>
                  </a:moveTo>
                  <a:cubicBezTo>
                    <a:pt x="1282" y="1"/>
                    <a:pt x="1074" y="77"/>
                    <a:pt x="920" y="230"/>
                  </a:cubicBezTo>
                  <a:lnTo>
                    <a:pt x="1" y="1149"/>
                  </a:lnTo>
                  <a:lnTo>
                    <a:pt x="1105" y="2253"/>
                  </a:lnTo>
                  <a:lnTo>
                    <a:pt x="1122" y="2235"/>
                  </a:lnTo>
                  <a:lnTo>
                    <a:pt x="1140" y="2253"/>
                  </a:lnTo>
                  <a:lnTo>
                    <a:pt x="2060" y="1332"/>
                  </a:lnTo>
                  <a:cubicBezTo>
                    <a:pt x="2366" y="1028"/>
                    <a:pt x="2366" y="534"/>
                    <a:pt x="2062" y="230"/>
                  </a:cubicBezTo>
                  <a:cubicBezTo>
                    <a:pt x="1910" y="77"/>
                    <a:pt x="1701" y="1"/>
                    <a:pt x="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20"/>
            <p:cNvSpPr/>
            <p:nvPr/>
          </p:nvSpPr>
          <p:spPr>
            <a:xfrm>
              <a:off x="4860050" y="1933425"/>
              <a:ext cx="59175" cy="56325"/>
            </a:xfrm>
            <a:custGeom>
              <a:avLst/>
              <a:gdLst/>
              <a:ahLst/>
              <a:cxnLst/>
              <a:rect l="l" t="t" r="r" b="b"/>
              <a:pathLst>
                <a:path w="2367" h="2253" extrusionOk="0">
                  <a:moveTo>
                    <a:pt x="1490" y="0"/>
                  </a:moveTo>
                  <a:cubicBezTo>
                    <a:pt x="1281" y="0"/>
                    <a:pt x="1072" y="76"/>
                    <a:pt x="920" y="229"/>
                  </a:cubicBezTo>
                  <a:lnTo>
                    <a:pt x="1" y="1148"/>
                  </a:lnTo>
                  <a:lnTo>
                    <a:pt x="1105" y="2252"/>
                  </a:lnTo>
                  <a:lnTo>
                    <a:pt x="1121" y="2234"/>
                  </a:lnTo>
                  <a:lnTo>
                    <a:pt x="1140" y="2252"/>
                  </a:lnTo>
                  <a:lnTo>
                    <a:pt x="2060" y="1331"/>
                  </a:lnTo>
                  <a:cubicBezTo>
                    <a:pt x="2366" y="1027"/>
                    <a:pt x="2366" y="533"/>
                    <a:pt x="2061" y="229"/>
                  </a:cubicBezTo>
                  <a:cubicBezTo>
                    <a:pt x="1909" y="77"/>
                    <a:pt x="1700"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20"/>
            <p:cNvSpPr/>
            <p:nvPr/>
          </p:nvSpPr>
          <p:spPr>
            <a:xfrm>
              <a:off x="4906050" y="1979375"/>
              <a:ext cx="60400" cy="45550"/>
            </a:xfrm>
            <a:custGeom>
              <a:avLst/>
              <a:gdLst/>
              <a:ahLst/>
              <a:cxnLst/>
              <a:rect l="l" t="t" r="r" b="b"/>
              <a:pathLst>
                <a:path w="2416" h="1822" extrusionOk="0">
                  <a:moveTo>
                    <a:pt x="1491" y="0"/>
                  </a:moveTo>
                  <a:cubicBezTo>
                    <a:pt x="1281" y="0"/>
                    <a:pt x="1072" y="76"/>
                    <a:pt x="920" y="228"/>
                  </a:cubicBezTo>
                  <a:lnTo>
                    <a:pt x="1" y="1149"/>
                  </a:lnTo>
                  <a:lnTo>
                    <a:pt x="367" y="1517"/>
                  </a:lnTo>
                  <a:cubicBezTo>
                    <a:pt x="570" y="1720"/>
                    <a:pt x="846" y="1822"/>
                    <a:pt x="1121" y="1822"/>
                  </a:cubicBezTo>
                  <a:cubicBezTo>
                    <a:pt x="1397" y="1822"/>
                    <a:pt x="1673" y="1720"/>
                    <a:pt x="1876" y="1517"/>
                  </a:cubicBezTo>
                  <a:cubicBezTo>
                    <a:pt x="2415" y="980"/>
                    <a:pt x="2386" y="553"/>
                    <a:pt x="2062" y="228"/>
                  </a:cubicBezTo>
                  <a:cubicBezTo>
                    <a:pt x="1910" y="76"/>
                    <a:pt x="1700" y="0"/>
                    <a:pt x="1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120"/>
          <p:cNvGrpSpPr/>
          <p:nvPr/>
        </p:nvGrpSpPr>
        <p:grpSpPr>
          <a:xfrm>
            <a:off x="5096670" y="1116413"/>
            <a:ext cx="443900" cy="443875"/>
            <a:chOff x="4263375" y="1605400"/>
            <a:chExt cx="443900" cy="443875"/>
          </a:xfrm>
        </p:grpSpPr>
        <p:sp>
          <p:nvSpPr>
            <p:cNvPr id="2347" name="Google Shape;2347;p120"/>
            <p:cNvSpPr/>
            <p:nvPr/>
          </p:nvSpPr>
          <p:spPr>
            <a:xfrm>
              <a:off x="4445500" y="1826475"/>
              <a:ext cx="79750" cy="78050"/>
            </a:xfrm>
            <a:custGeom>
              <a:avLst/>
              <a:gdLst/>
              <a:ahLst/>
              <a:cxnLst/>
              <a:rect l="l" t="t" r="r" b="b"/>
              <a:pathLst>
                <a:path w="3190" h="3122" extrusionOk="0">
                  <a:moveTo>
                    <a:pt x="1595" y="0"/>
                  </a:moveTo>
                  <a:cubicBezTo>
                    <a:pt x="735" y="0"/>
                    <a:pt x="0" y="700"/>
                    <a:pt x="0" y="1560"/>
                  </a:cubicBezTo>
                  <a:cubicBezTo>
                    <a:pt x="0" y="2421"/>
                    <a:pt x="735" y="3121"/>
                    <a:pt x="1595" y="3121"/>
                  </a:cubicBezTo>
                  <a:cubicBezTo>
                    <a:pt x="2455" y="3121"/>
                    <a:pt x="3189" y="2421"/>
                    <a:pt x="3189" y="1560"/>
                  </a:cubicBezTo>
                  <a:cubicBezTo>
                    <a:pt x="3189" y="700"/>
                    <a:pt x="2455"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20"/>
            <p:cNvSpPr/>
            <p:nvPr/>
          </p:nvSpPr>
          <p:spPr>
            <a:xfrm>
              <a:off x="4517350" y="1717775"/>
              <a:ext cx="78075" cy="77600"/>
            </a:xfrm>
            <a:custGeom>
              <a:avLst/>
              <a:gdLst/>
              <a:ahLst/>
              <a:cxnLst/>
              <a:rect l="l" t="t" r="r" b="b"/>
              <a:pathLst>
                <a:path w="3123" h="3104" extrusionOk="0">
                  <a:moveTo>
                    <a:pt x="1560" y="0"/>
                  </a:moveTo>
                  <a:cubicBezTo>
                    <a:pt x="656" y="0"/>
                    <a:pt x="0" y="695"/>
                    <a:pt x="0" y="1542"/>
                  </a:cubicBezTo>
                  <a:cubicBezTo>
                    <a:pt x="0" y="2406"/>
                    <a:pt x="699" y="3103"/>
                    <a:pt x="1562" y="3103"/>
                  </a:cubicBezTo>
                  <a:cubicBezTo>
                    <a:pt x="2411" y="3103"/>
                    <a:pt x="3123" y="2416"/>
                    <a:pt x="3123" y="1542"/>
                  </a:cubicBezTo>
                  <a:cubicBezTo>
                    <a:pt x="3121" y="704"/>
                    <a:pt x="2474" y="0"/>
                    <a:pt x="1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20"/>
            <p:cNvSpPr/>
            <p:nvPr/>
          </p:nvSpPr>
          <p:spPr>
            <a:xfrm>
              <a:off x="4375300" y="1717775"/>
              <a:ext cx="78100" cy="77600"/>
            </a:xfrm>
            <a:custGeom>
              <a:avLst/>
              <a:gdLst/>
              <a:ahLst/>
              <a:cxnLst/>
              <a:rect l="l" t="t" r="r" b="b"/>
              <a:pathLst>
                <a:path w="3124" h="3104" extrusionOk="0">
                  <a:moveTo>
                    <a:pt x="1562" y="0"/>
                  </a:moveTo>
                  <a:cubicBezTo>
                    <a:pt x="646" y="0"/>
                    <a:pt x="1" y="704"/>
                    <a:pt x="1" y="1542"/>
                  </a:cubicBezTo>
                  <a:cubicBezTo>
                    <a:pt x="1" y="2409"/>
                    <a:pt x="702" y="3103"/>
                    <a:pt x="1562" y="3103"/>
                  </a:cubicBezTo>
                  <a:cubicBezTo>
                    <a:pt x="2426" y="3103"/>
                    <a:pt x="3123" y="2406"/>
                    <a:pt x="3123" y="1542"/>
                  </a:cubicBezTo>
                  <a:cubicBezTo>
                    <a:pt x="3123" y="717"/>
                    <a:pt x="2484" y="0"/>
                    <a:pt x="1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20"/>
            <p:cNvSpPr/>
            <p:nvPr/>
          </p:nvSpPr>
          <p:spPr>
            <a:xfrm>
              <a:off x="4263375" y="1605400"/>
              <a:ext cx="443900" cy="443875"/>
            </a:xfrm>
            <a:custGeom>
              <a:avLst/>
              <a:gdLst/>
              <a:ahLst/>
              <a:cxnLst/>
              <a:rect l="l" t="t" r="r" b="b"/>
              <a:pathLst>
                <a:path w="17756" h="17755" extrusionOk="0">
                  <a:moveTo>
                    <a:pt x="4233" y="10669"/>
                  </a:moveTo>
                  <a:lnTo>
                    <a:pt x="4233" y="10669"/>
                  </a:lnTo>
                  <a:cubicBezTo>
                    <a:pt x="4234" y="10669"/>
                    <a:pt x="4236" y="10670"/>
                    <a:pt x="4238" y="10671"/>
                  </a:cubicBezTo>
                  <a:cubicBezTo>
                    <a:pt x="4236" y="10670"/>
                    <a:pt x="4234" y="10670"/>
                    <a:pt x="4233" y="10669"/>
                  </a:cubicBezTo>
                  <a:close/>
                  <a:moveTo>
                    <a:pt x="11723" y="3455"/>
                  </a:moveTo>
                  <a:cubicBezTo>
                    <a:pt x="13208" y="3455"/>
                    <a:pt x="14325" y="4627"/>
                    <a:pt x="14325" y="6036"/>
                  </a:cubicBezTo>
                  <a:cubicBezTo>
                    <a:pt x="14320" y="6617"/>
                    <a:pt x="14122" y="7162"/>
                    <a:pt x="13774" y="7612"/>
                  </a:cubicBezTo>
                  <a:lnTo>
                    <a:pt x="13774" y="10226"/>
                  </a:lnTo>
                  <a:cubicBezTo>
                    <a:pt x="13774" y="10405"/>
                    <a:pt x="13681" y="10576"/>
                    <a:pt x="13522" y="10671"/>
                  </a:cubicBezTo>
                  <a:cubicBezTo>
                    <a:pt x="13335" y="10784"/>
                    <a:pt x="10717" y="12376"/>
                    <a:pt x="10509" y="12441"/>
                  </a:cubicBezTo>
                  <a:cubicBezTo>
                    <a:pt x="10066" y="12788"/>
                    <a:pt x="9484" y="13002"/>
                    <a:pt x="8880" y="13002"/>
                  </a:cubicBezTo>
                  <a:cubicBezTo>
                    <a:pt x="8277" y="13002"/>
                    <a:pt x="7694" y="12788"/>
                    <a:pt x="7251" y="12441"/>
                  </a:cubicBezTo>
                  <a:cubicBezTo>
                    <a:pt x="7054" y="12380"/>
                    <a:pt x="4291" y="10703"/>
                    <a:pt x="4231" y="10667"/>
                  </a:cubicBezTo>
                  <a:lnTo>
                    <a:pt x="4231" y="10667"/>
                  </a:lnTo>
                  <a:cubicBezTo>
                    <a:pt x="4076" y="10571"/>
                    <a:pt x="3986" y="10403"/>
                    <a:pt x="3986" y="10226"/>
                  </a:cubicBezTo>
                  <a:lnTo>
                    <a:pt x="3986" y="7612"/>
                  </a:lnTo>
                  <a:cubicBezTo>
                    <a:pt x="3637" y="7160"/>
                    <a:pt x="3441" y="6617"/>
                    <a:pt x="3441" y="6036"/>
                  </a:cubicBezTo>
                  <a:cubicBezTo>
                    <a:pt x="3441" y="4686"/>
                    <a:pt x="4513" y="3455"/>
                    <a:pt x="6043" y="3455"/>
                  </a:cubicBezTo>
                  <a:cubicBezTo>
                    <a:pt x="6620" y="3455"/>
                    <a:pt x="7173" y="3648"/>
                    <a:pt x="7614" y="3981"/>
                  </a:cubicBezTo>
                  <a:lnTo>
                    <a:pt x="10148" y="3981"/>
                  </a:lnTo>
                  <a:cubicBezTo>
                    <a:pt x="10583" y="3655"/>
                    <a:pt x="11123" y="3455"/>
                    <a:pt x="11723" y="3455"/>
                  </a:cubicBezTo>
                  <a:close/>
                  <a:moveTo>
                    <a:pt x="3463" y="0"/>
                  </a:moveTo>
                  <a:cubicBezTo>
                    <a:pt x="3325" y="0"/>
                    <a:pt x="3194" y="56"/>
                    <a:pt x="3095" y="153"/>
                  </a:cubicBezTo>
                  <a:lnTo>
                    <a:pt x="153" y="3094"/>
                  </a:lnTo>
                  <a:cubicBezTo>
                    <a:pt x="56" y="3191"/>
                    <a:pt x="1" y="3324"/>
                    <a:pt x="1" y="3462"/>
                  </a:cubicBezTo>
                  <a:cubicBezTo>
                    <a:pt x="1" y="3602"/>
                    <a:pt x="56" y="3732"/>
                    <a:pt x="153" y="3830"/>
                  </a:cubicBezTo>
                  <a:lnTo>
                    <a:pt x="1909" y="5580"/>
                  </a:lnTo>
                  <a:lnTo>
                    <a:pt x="1909" y="11406"/>
                  </a:lnTo>
                  <a:cubicBezTo>
                    <a:pt x="1909" y="11588"/>
                    <a:pt x="2004" y="11757"/>
                    <a:pt x="2161" y="11852"/>
                  </a:cubicBezTo>
                  <a:lnTo>
                    <a:pt x="6242" y="14303"/>
                  </a:lnTo>
                  <a:lnTo>
                    <a:pt x="6242" y="17234"/>
                  </a:lnTo>
                  <a:cubicBezTo>
                    <a:pt x="6242" y="17522"/>
                    <a:pt x="6474" y="17754"/>
                    <a:pt x="6761" y="17754"/>
                  </a:cubicBezTo>
                  <a:lnTo>
                    <a:pt x="10991" y="17754"/>
                  </a:lnTo>
                  <a:cubicBezTo>
                    <a:pt x="11279" y="17754"/>
                    <a:pt x="11511" y="17522"/>
                    <a:pt x="11511" y="17234"/>
                  </a:cubicBezTo>
                  <a:lnTo>
                    <a:pt x="11511" y="14303"/>
                  </a:lnTo>
                  <a:lnTo>
                    <a:pt x="15598" y="11852"/>
                  </a:lnTo>
                  <a:cubicBezTo>
                    <a:pt x="15755" y="11757"/>
                    <a:pt x="15844" y="11588"/>
                    <a:pt x="15844" y="11406"/>
                  </a:cubicBezTo>
                  <a:lnTo>
                    <a:pt x="15844" y="5579"/>
                  </a:lnTo>
                  <a:lnTo>
                    <a:pt x="17600" y="3829"/>
                  </a:lnTo>
                  <a:cubicBezTo>
                    <a:pt x="17697" y="3732"/>
                    <a:pt x="17751" y="3600"/>
                    <a:pt x="17751" y="3461"/>
                  </a:cubicBezTo>
                  <a:cubicBezTo>
                    <a:pt x="17756" y="3324"/>
                    <a:pt x="17702" y="3191"/>
                    <a:pt x="17605" y="3094"/>
                  </a:cubicBezTo>
                  <a:lnTo>
                    <a:pt x="14662" y="153"/>
                  </a:lnTo>
                  <a:cubicBezTo>
                    <a:pt x="14565" y="55"/>
                    <a:pt x="14429" y="6"/>
                    <a:pt x="14294" y="6"/>
                  </a:cubicBezTo>
                  <a:cubicBezTo>
                    <a:pt x="14159" y="6"/>
                    <a:pt x="14024" y="55"/>
                    <a:pt x="13926" y="153"/>
                  </a:cubicBezTo>
                  <a:lnTo>
                    <a:pt x="12176" y="1909"/>
                  </a:lnTo>
                  <a:lnTo>
                    <a:pt x="5581" y="1909"/>
                  </a:lnTo>
                  <a:lnTo>
                    <a:pt x="3831" y="153"/>
                  </a:lnTo>
                  <a:cubicBezTo>
                    <a:pt x="3734" y="56"/>
                    <a:pt x="3602"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120"/>
          <p:cNvGrpSpPr/>
          <p:nvPr/>
        </p:nvGrpSpPr>
        <p:grpSpPr>
          <a:xfrm>
            <a:off x="3656380" y="4197200"/>
            <a:ext cx="443900" cy="364125"/>
            <a:chOff x="3494250" y="3556850"/>
            <a:chExt cx="443900" cy="364125"/>
          </a:xfrm>
        </p:grpSpPr>
        <p:sp>
          <p:nvSpPr>
            <p:cNvPr id="2352" name="Google Shape;2352;p120"/>
            <p:cNvSpPr/>
            <p:nvPr/>
          </p:nvSpPr>
          <p:spPr>
            <a:xfrm>
              <a:off x="3703125" y="3764900"/>
              <a:ext cx="26025" cy="52025"/>
            </a:xfrm>
            <a:custGeom>
              <a:avLst/>
              <a:gdLst/>
              <a:ahLst/>
              <a:cxnLst/>
              <a:rect l="l" t="t" r="r" b="b"/>
              <a:pathLst>
                <a:path w="1041" h="2081" extrusionOk="0">
                  <a:moveTo>
                    <a:pt x="1" y="0"/>
                  </a:moveTo>
                  <a:lnTo>
                    <a:pt x="1" y="1562"/>
                  </a:lnTo>
                  <a:cubicBezTo>
                    <a:pt x="1" y="1848"/>
                    <a:pt x="235" y="2081"/>
                    <a:pt x="521" y="2081"/>
                  </a:cubicBezTo>
                  <a:cubicBezTo>
                    <a:pt x="808" y="2081"/>
                    <a:pt x="1040" y="1847"/>
                    <a:pt x="1040" y="1562"/>
                  </a:cubicBezTo>
                  <a:lnTo>
                    <a:pt x="1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20"/>
            <p:cNvSpPr/>
            <p:nvPr/>
          </p:nvSpPr>
          <p:spPr>
            <a:xfrm>
              <a:off x="3494250" y="3708425"/>
              <a:ext cx="208950" cy="212550"/>
            </a:xfrm>
            <a:custGeom>
              <a:avLst/>
              <a:gdLst/>
              <a:ahLst/>
              <a:cxnLst/>
              <a:rect l="l" t="t" r="r" b="b"/>
              <a:pathLst>
                <a:path w="8358" h="8502" extrusionOk="0">
                  <a:moveTo>
                    <a:pt x="0" y="1"/>
                  </a:moveTo>
                  <a:lnTo>
                    <a:pt x="0" y="8501"/>
                  </a:lnTo>
                  <a:lnTo>
                    <a:pt x="8357" y="8501"/>
                  </a:lnTo>
                  <a:lnTo>
                    <a:pt x="8357" y="5291"/>
                  </a:lnTo>
                  <a:cubicBezTo>
                    <a:pt x="7753" y="5076"/>
                    <a:pt x="7316" y="4499"/>
                    <a:pt x="7316" y="3821"/>
                  </a:cubicBezTo>
                  <a:lnTo>
                    <a:pt x="7316" y="312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20"/>
            <p:cNvSpPr/>
            <p:nvPr/>
          </p:nvSpPr>
          <p:spPr>
            <a:xfrm>
              <a:off x="3494250" y="3556850"/>
              <a:ext cx="443900" cy="201350"/>
            </a:xfrm>
            <a:custGeom>
              <a:avLst/>
              <a:gdLst/>
              <a:ahLst/>
              <a:cxnLst/>
              <a:rect l="l" t="t" r="r" b="b"/>
              <a:pathLst>
                <a:path w="17756" h="8054" extrusionOk="0">
                  <a:moveTo>
                    <a:pt x="11479" y="1040"/>
                  </a:moveTo>
                  <a:lnTo>
                    <a:pt x="11479" y="2080"/>
                  </a:lnTo>
                  <a:lnTo>
                    <a:pt x="6277" y="2080"/>
                  </a:lnTo>
                  <a:lnTo>
                    <a:pt x="6277" y="1040"/>
                  </a:lnTo>
                  <a:close/>
                  <a:moveTo>
                    <a:pt x="5236" y="0"/>
                  </a:moveTo>
                  <a:lnTo>
                    <a:pt x="5236" y="2080"/>
                  </a:lnTo>
                  <a:lnTo>
                    <a:pt x="0" y="2080"/>
                  </a:lnTo>
                  <a:lnTo>
                    <a:pt x="0" y="4934"/>
                  </a:lnTo>
                  <a:lnTo>
                    <a:pt x="7316" y="8054"/>
                  </a:lnTo>
                  <a:lnTo>
                    <a:pt x="7316" y="7282"/>
                  </a:lnTo>
                  <a:lnTo>
                    <a:pt x="10439" y="7282"/>
                  </a:lnTo>
                  <a:lnTo>
                    <a:pt x="10439" y="8054"/>
                  </a:lnTo>
                  <a:lnTo>
                    <a:pt x="17755" y="4933"/>
                  </a:lnTo>
                  <a:lnTo>
                    <a:pt x="17755" y="2079"/>
                  </a:lnTo>
                  <a:lnTo>
                    <a:pt x="12519" y="2079"/>
                  </a:lnTo>
                  <a:lnTo>
                    <a:pt x="12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20"/>
            <p:cNvSpPr/>
            <p:nvPr/>
          </p:nvSpPr>
          <p:spPr>
            <a:xfrm>
              <a:off x="3729150" y="3708425"/>
              <a:ext cx="209000" cy="212550"/>
            </a:xfrm>
            <a:custGeom>
              <a:avLst/>
              <a:gdLst/>
              <a:ahLst/>
              <a:cxnLst/>
              <a:rect l="l" t="t" r="r" b="b"/>
              <a:pathLst>
                <a:path w="8360" h="8502" extrusionOk="0">
                  <a:moveTo>
                    <a:pt x="8359" y="1"/>
                  </a:moveTo>
                  <a:lnTo>
                    <a:pt x="1043" y="3123"/>
                  </a:lnTo>
                  <a:lnTo>
                    <a:pt x="1043" y="3821"/>
                  </a:lnTo>
                  <a:cubicBezTo>
                    <a:pt x="1043" y="4499"/>
                    <a:pt x="608" y="5078"/>
                    <a:pt x="1" y="5291"/>
                  </a:cubicBezTo>
                  <a:lnTo>
                    <a:pt x="1" y="8501"/>
                  </a:lnTo>
                  <a:lnTo>
                    <a:pt x="8359" y="8501"/>
                  </a:lnTo>
                  <a:lnTo>
                    <a:pt x="83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6" name="Google Shape;2356;p120"/>
          <p:cNvSpPr/>
          <p:nvPr/>
        </p:nvSpPr>
        <p:spPr>
          <a:xfrm>
            <a:off x="3696267" y="3575338"/>
            <a:ext cx="364125" cy="443900"/>
          </a:xfrm>
          <a:custGeom>
            <a:avLst/>
            <a:gdLst/>
            <a:ahLst/>
            <a:cxnLst/>
            <a:rect l="l" t="t" r="r" b="b"/>
            <a:pathLst>
              <a:path w="14565" h="17756" extrusionOk="0">
                <a:moveTo>
                  <a:pt x="8843" y="1"/>
                </a:moveTo>
                <a:cubicBezTo>
                  <a:pt x="7409" y="1"/>
                  <a:pt x="6242" y="1168"/>
                  <a:pt x="6242" y="2602"/>
                </a:cubicBezTo>
                <a:cubicBezTo>
                  <a:pt x="6242" y="2776"/>
                  <a:pt x="6259" y="2950"/>
                  <a:pt x="6294" y="3122"/>
                </a:cubicBezTo>
                <a:lnTo>
                  <a:pt x="3120" y="3122"/>
                </a:lnTo>
                <a:lnTo>
                  <a:pt x="3120" y="6331"/>
                </a:lnTo>
                <a:cubicBezTo>
                  <a:pt x="2951" y="6296"/>
                  <a:pt x="2776" y="6279"/>
                  <a:pt x="2601" y="6279"/>
                </a:cubicBezTo>
                <a:cubicBezTo>
                  <a:pt x="1167" y="6279"/>
                  <a:pt x="0" y="7445"/>
                  <a:pt x="0" y="8878"/>
                </a:cubicBezTo>
                <a:cubicBezTo>
                  <a:pt x="0" y="10312"/>
                  <a:pt x="1167" y="11479"/>
                  <a:pt x="2601" y="11479"/>
                </a:cubicBezTo>
                <a:cubicBezTo>
                  <a:pt x="2775" y="11479"/>
                  <a:pt x="2949" y="11464"/>
                  <a:pt x="3120" y="11427"/>
                </a:cubicBezTo>
                <a:lnTo>
                  <a:pt x="3120" y="14636"/>
                </a:lnTo>
                <a:lnTo>
                  <a:pt x="6294" y="14636"/>
                </a:lnTo>
                <a:cubicBezTo>
                  <a:pt x="6260" y="14805"/>
                  <a:pt x="6242" y="14980"/>
                  <a:pt x="6242" y="15157"/>
                </a:cubicBezTo>
                <a:cubicBezTo>
                  <a:pt x="6242" y="16590"/>
                  <a:pt x="7409" y="17756"/>
                  <a:pt x="8843" y="17756"/>
                </a:cubicBezTo>
                <a:cubicBezTo>
                  <a:pt x="10276" y="17756"/>
                  <a:pt x="11443" y="16590"/>
                  <a:pt x="11443" y="15153"/>
                </a:cubicBezTo>
                <a:cubicBezTo>
                  <a:pt x="11443" y="14978"/>
                  <a:pt x="11427" y="14804"/>
                  <a:pt x="11392" y="14634"/>
                </a:cubicBezTo>
                <a:lnTo>
                  <a:pt x="14564" y="14634"/>
                </a:lnTo>
                <a:lnTo>
                  <a:pt x="14564" y="9778"/>
                </a:lnTo>
                <a:lnTo>
                  <a:pt x="13783" y="10230"/>
                </a:lnTo>
                <a:cubicBezTo>
                  <a:pt x="13548" y="10366"/>
                  <a:pt x="13278" y="10438"/>
                  <a:pt x="13003" y="10438"/>
                </a:cubicBezTo>
                <a:cubicBezTo>
                  <a:pt x="12143" y="10438"/>
                  <a:pt x="11443" y="9737"/>
                  <a:pt x="11443" y="8877"/>
                </a:cubicBezTo>
                <a:cubicBezTo>
                  <a:pt x="11443" y="8017"/>
                  <a:pt x="12143" y="7316"/>
                  <a:pt x="13003" y="7316"/>
                </a:cubicBezTo>
                <a:cubicBezTo>
                  <a:pt x="13278" y="7316"/>
                  <a:pt x="13548" y="7390"/>
                  <a:pt x="13783" y="7525"/>
                </a:cubicBezTo>
                <a:lnTo>
                  <a:pt x="14564" y="7977"/>
                </a:lnTo>
                <a:lnTo>
                  <a:pt x="14564" y="3122"/>
                </a:lnTo>
                <a:lnTo>
                  <a:pt x="11392" y="3122"/>
                </a:lnTo>
                <a:cubicBezTo>
                  <a:pt x="11425" y="2951"/>
                  <a:pt x="11443" y="2777"/>
                  <a:pt x="11443" y="2602"/>
                </a:cubicBezTo>
                <a:cubicBezTo>
                  <a:pt x="11443" y="1168"/>
                  <a:pt x="10276" y="1"/>
                  <a:pt x="88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7" name="Google Shape;2357;p120"/>
          <p:cNvGrpSpPr/>
          <p:nvPr/>
        </p:nvGrpSpPr>
        <p:grpSpPr>
          <a:xfrm>
            <a:off x="3656355" y="2953425"/>
            <a:ext cx="443950" cy="443950"/>
            <a:chOff x="3632425" y="2558125"/>
            <a:chExt cx="443950" cy="443950"/>
          </a:xfrm>
        </p:grpSpPr>
        <p:sp>
          <p:nvSpPr>
            <p:cNvPr id="2358" name="Google Shape;2358;p120"/>
            <p:cNvSpPr/>
            <p:nvPr/>
          </p:nvSpPr>
          <p:spPr>
            <a:xfrm>
              <a:off x="3868300" y="2950025"/>
              <a:ext cx="130050" cy="52050"/>
            </a:xfrm>
            <a:custGeom>
              <a:avLst/>
              <a:gdLst/>
              <a:ahLst/>
              <a:cxnLst/>
              <a:rect l="l" t="t" r="r" b="b"/>
              <a:pathLst>
                <a:path w="5202" h="2082" extrusionOk="0">
                  <a:moveTo>
                    <a:pt x="0" y="1"/>
                  </a:moveTo>
                  <a:lnTo>
                    <a:pt x="0" y="2081"/>
                  </a:lnTo>
                  <a:lnTo>
                    <a:pt x="4681" y="2081"/>
                  </a:lnTo>
                  <a:cubicBezTo>
                    <a:pt x="4969" y="2081"/>
                    <a:pt x="5201" y="1849"/>
                    <a:pt x="5201" y="1561"/>
                  </a:cubicBezTo>
                  <a:lnTo>
                    <a:pt x="52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20"/>
            <p:cNvSpPr/>
            <p:nvPr/>
          </p:nvSpPr>
          <p:spPr>
            <a:xfrm>
              <a:off x="3868300" y="2558175"/>
              <a:ext cx="208075" cy="365825"/>
            </a:xfrm>
            <a:custGeom>
              <a:avLst/>
              <a:gdLst/>
              <a:ahLst/>
              <a:cxnLst/>
              <a:rect l="l" t="t" r="r" b="b"/>
              <a:pathLst>
                <a:path w="8323" h="14633" extrusionOk="0">
                  <a:moveTo>
                    <a:pt x="7283" y="0"/>
                  </a:moveTo>
                  <a:cubicBezTo>
                    <a:pt x="6712" y="0"/>
                    <a:pt x="6242" y="468"/>
                    <a:pt x="6242" y="1041"/>
                  </a:cubicBezTo>
                  <a:lnTo>
                    <a:pt x="6242" y="8563"/>
                  </a:lnTo>
                  <a:cubicBezTo>
                    <a:pt x="6242" y="8977"/>
                    <a:pt x="6078" y="9375"/>
                    <a:pt x="5784" y="9668"/>
                  </a:cubicBezTo>
                  <a:lnTo>
                    <a:pt x="2966" y="12487"/>
                  </a:lnTo>
                  <a:cubicBezTo>
                    <a:pt x="2878" y="12584"/>
                    <a:pt x="2740" y="12633"/>
                    <a:pt x="2602" y="12633"/>
                  </a:cubicBezTo>
                  <a:cubicBezTo>
                    <a:pt x="2463" y="12633"/>
                    <a:pt x="2325" y="12584"/>
                    <a:pt x="2238" y="12487"/>
                  </a:cubicBezTo>
                  <a:cubicBezTo>
                    <a:pt x="2030" y="12279"/>
                    <a:pt x="2030" y="11956"/>
                    <a:pt x="2238" y="11747"/>
                  </a:cubicBezTo>
                  <a:lnTo>
                    <a:pt x="5046" y="8928"/>
                  </a:lnTo>
                  <a:cubicBezTo>
                    <a:pt x="5337" y="8685"/>
                    <a:pt x="5404" y="7951"/>
                    <a:pt x="4962" y="7554"/>
                  </a:cubicBezTo>
                  <a:cubicBezTo>
                    <a:pt x="4746" y="7338"/>
                    <a:pt x="4483" y="7242"/>
                    <a:pt x="4227" y="7242"/>
                  </a:cubicBezTo>
                  <a:cubicBezTo>
                    <a:pt x="3919" y="7242"/>
                    <a:pt x="3623" y="7381"/>
                    <a:pt x="3434" y="7617"/>
                  </a:cubicBezTo>
                  <a:cubicBezTo>
                    <a:pt x="3408" y="7643"/>
                    <a:pt x="579" y="10456"/>
                    <a:pt x="562" y="10488"/>
                  </a:cubicBezTo>
                  <a:cubicBezTo>
                    <a:pt x="245" y="10804"/>
                    <a:pt x="0" y="11332"/>
                    <a:pt x="0" y="11903"/>
                  </a:cubicBezTo>
                  <a:lnTo>
                    <a:pt x="0" y="14633"/>
                  </a:lnTo>
                  <a:lnTo>
                    <a:pt x="5284" y="14633"/>
                  </a:lnTo>
                  <a:cubicBezTo>
                    <a:pt x="5332" y="14464"/>
                    <a:pt x="5400" y="14300"/>
                    <a:pt x="5493" y="14144"/>
                  </a:cubicBezTo>
                  <a:lnTo>
                    <a:pt x="8021" y="9886"/>
                  </a:lnTo>
                  <a:cubicBezTo>
                    <a:pt x="8218" y="9563"/>
                    <a:pt x="8322" y="9201"/>
                    <a:pt x="8322" y="8826"/>
                  </a:cubicBezTo>
                  <a:lnTo>
                    <a:pt x="8322" y="1041"/>
                  </a:lnTo>
                  <a:cubicBezTo>
                    <a:pt x="8322" y="468"/>
                    <a:pt x="7855" y="0"/>
                    <a:pt x="7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20"/>
            <p:cNvSpPr/>
            <p:nvPr/>
          </p:nvSpPr>
          <p:spPr>
            <a:xfrm>
              <a:off x="3710525" y="2950025"/>
              <a:ext cx="130025" cy="52050"/>
            </a:xfrm>
            <a:custGeom>
              <a:avLst/>
              <a:gdLst/>
              <a:ahLst/>
              <a:cxnLst/>
              <a:rect l="l" t="t" r="r" b="b"/>
              <a:pathLst>
                <a:path w="5201" h="2082" extrusionOk="0">
                  <a:moveTo>
                    <a:pt x="1" y="1"/>
                  </a:moveTo>
                  <a:lnTo>
                    <a:pt x="1" y="1561"/>
                  </a:lnTo>
                  <a:cubicBezTo>
                    <a:pt x="1" y="1849"/>
                    <a:pt x="233" y="2081"/>
                    <a:pt x="520" y="2081"/>
                  </a:cubicBezTo>
                  <a:lnTo>
                    <a:pt x="5201" y="2081"/>
                  </a:lnTo>
                  <a:lnTo>
                    <a:pt x="52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20"/>
            <p:cNvSpPr/>
            <p:nvPr/>
          </p:nvSpPr>
          <p:spPr>
            <a:xfrm>
              <a:off x="3632425" y="2558125"/>
              <a:ext cx="208200" cy="365850"/>
            </a:xfrm>
            <a:custGeom>
              <a:avLst/>
              <a:gdLst/>
              <a:ahLst/>
              <a:cxnLst/>
              <a:rect l="l" t="t" r="r" b="b"/>
              <a:pathLst>
                <a:path w="8328" h="14634" extrusionOk="0">
                  <a:moveTo>
                    <a:pt x="1042" y="1"/>
                  </a:moveTo>
                  <a:cubicBezTo>
                    <a:pt x="470" y="1"/>
                    <a:pt x="1" y="468"/>
                    <a:pt x="1" y="1042"/>
                  </a:cubicBezTo>
                  <a:lnTo>
                    <a:pt x="1" y="8827"/>
                  </a:lnTo>
                  <a:cubicBezTo>
                    <a:pt x="1" y="9201"/>
                    <a:pt x="104" y="9565"/>
                    <a:pt x="303" y="9887"/>
                  </a:cubicBezTo>
                  <a:lnTo>
                    <a:pt x="2830" y="14144"/>
                  </a:lnTo>
                  <a:cubicBezTo>
                    <a:pt x="2926" y="14299"/>
                    <a:pt x="2992" y="14464"/>
                    <a:pt x="3041" y="14634"/>
                  </a:cubicBezTo>
                  <a:lnTo>
                    <a:pt x="8323" y="14634"/>
                  </a:lnTo>
                  <a:lnTo>
                    <a:pt x="8323" y="11904"/>
                  </a:lnTo>
                  <a:cubicBezTo>
                    <a:pt x="8327" y="11336"/>
                    <a:pt x="8082" y="10809"/>
                    <a:pt x="7765" y="10492"/>
                  </a:cubicBezTo>
                  <a:cubicBezTo>
                    <a:pt x="7749" y="10460"/>
                    <a:pt x="4919" y="7647"/>
                    <a:pt x="4894" y="7621"/>
                  </a:cubicBezTo>
                  <a:cubicBezTo>
                    <a:pt x="4704" y="7385"/>
                    <a:pt x="4407" y="7246"/>
                    <a:pt x="4099" y="7246"/>
                  </a:cubicBezTo>
                  <a:cubicBezTo>
                    <a:pt x="3843" y="7246"/>
                    <a:pt x="3580" y="7341"/>
                    <a:pt x="3365" y="7557"/>
                  </a:cubicBezTo>
                  <a:cubicBezTo>
                    <a:pt x="2924" y="7955"/>
                    <a:pt x="2990" y="8689"/>
                    <a:pt x="3281" y="8931"/>
                  </a:cubicBezTo>
                  <a:lnTo>
                    <a:pt x="6089" y="11751"/>
                  </a:lnTo>
                  <a:cubicBezTo>
                    <a:pt x="6297" y="11959"/>
                    <a:pt x="6297" y="12282"/>
                    <a:pt x="6089" y="12490"/>
                  </a:cubicBezTo>
                  <a:cubicBezTo>
                    <a:pt x="6002" y="12587"/>
                    <a:pt x="5864" y="12636"/>
                    <a:pt x="5725" y="12636"/>
                  </a:cubicBezTo>
                  <a:cubicBezTo>
                    <a:pt x="5588" y="12636"/>
                    <a:pt x="5449" y="12587"/>
                    <a:pt x="5361" y="12490"/>
                  </a:cubicBezTo>
                  <a:lnTo>
                    <a:pt x="2542" y="9670"/>
                  </a:lnTo>
                  <a:cubicBezTo>
                    <a:pt x="2248" y="9377"/>
                    <a:pt x="2084" y="8979"/>
                    <a:pt x="2084" y="8565"/>
                  </a:cubicBezTo>
                  <a:lnTo>
                    <a:pt x="2084" y="1042"/>
                  </a:lnTo>
                  <a:cubicBezTo>
                    <a:pt x="2084" y="470"/>
                    <a:pt x="1615"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20"/>
            <p:cNvSpPr/>
            <p:nvPr/>
          </p:nvSpPr>
          <p:spPr>
            <a:xfrm>
              <a:off x="3959325" y="2610175"/>
              <a:ext cx="39050" cy="109225"/>
            </a:xfrm>
            <a:custGeom>
              <a:avLst/>
              <a:gdLst/>
              <a:ahLst/>
              <a:cxnLst/>
              <a:rect l="l" t="t" r="r" b="b"/>
              <a:pathLst>
                <a:path w="1562" h="4369" extrusionOk="0">
                  <a:moveTo>
                    <a:pt x="780" y="0"/>
                  </a:moveTo>
                  <a:cubicBezTo>
                    <a:pt x="349" y="0"/>
                    <a:pt x="0" y="349"/>
                    <a:pt x="0" y="780"/>
                  </a:cubicBezTo>
                  <a:lnTo>
                    <a:pt x="0" y="4218"/>
                  </a:lnTo>
                  <a:cubicBezTo>
                    <a:pt x="190" y="4163"/>
                    <a:pt x="385" y="4123"/>
                    <a:pt x="587" y="4123"/>
                  </a:cubicBezTo>
                  <a:cubicBezTo>
                    <a:pt x="930" y="4123"/>
                    <a:pt x="1263" y="4209"/>
                    <a:pt x="1562" y="4369"/>
                  </a:cubicBezTo>
                  <a:lnTo>
                    <a:pt x="1562" y="779"/>
                  </a:lnTo>
                  <a:cubicBezTo>
                    <a:pt x="1562" y="349"/>
                    <a:pt x="1212"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20"/>
            <p:cNvSpPr/>
            <p:nvPr/>
          </p:nvSpPr>
          <p:spPr>
            <a:xfrm>
              <a:off x="3710525" y="2610175"/>
              <a:ext cx="39050" cy="109125"/>
            </a:xfrm>
            <a:custGeom>
              <a:avLst/>
              <a:gdLst/>
              <a:ahLst/>
              <a:cxnLst/>
              <a:rect l="l" t="t" r="r" b="b"/>
              <a:pathLst>
                <a:path w="1562" h="4365" extrusionOk="0">
                  <a:moveTo>
                    <a:pt x="780" y="0"/>
                  </a:moveTo>
                  <a:cubicBezTo>
                    <a:pt x="349" y="0"/>
                    <a:pt x="1" y="349"/>
                    <a:pt x="1" y="780"/>
                  </a:cubicBezTo>
                  <a:lnTo>
                    <a:pt x="1" y="4365"/>
                  </a:lnTo>
                  <a:cubicBezTo>
                    <a:pt x="291" y="4210"/>
                    <a:pt x="628" y="4123"/>
                    <a:pt x="975" y="4123"/>
                  </a:cubicBezTo>
                  <a:cubicBezTo>
                    <a:pt x="1176" y="4123"/>
                    <a:pt x="1371" y="4163"/>
                    <a:pt x="1562" y="4218"/>
                  </a:cubicBezTo>
                  <a:lnTo>
                    <a:pt x="1562" y="779"/>
                  </a:lnTo>
                  <a:cubicBezTo>
                    <a:pt x="1562" y="349"/>
                    <a:pt x="1210"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20"/>
            <p:cNvSpPr/>
            <p:nvPr/>
          </p:nvSpPr>
          <p:spPr>
            <a:xfrm>
              <a:off x="3828025" y="2715050"/>
              <a:ext cx="52825" cy="104050"/>
            </a:xfrm>
            <a:custGeom>
              <a:avLst/>
              <a:gdLst/>
              <a:ahLst/>
              <a:cxnLst/>
              <a:rect l="l" t="t" r="r" b="b"/>
              <a:pathLst>
                <a:path w="2113" h="4162" extrusionOk="0">
                  <a:moveTo>
                    <a:pt x="1" y="1"/>
                  </a:moveTo>
                  <a:cubicBezTo>
                    <a:pt x="96" y="2173"/>
                    <a:pt x="777" y="4161"/>
                    <a:pt x="1056" y="4161"/>
                  </a:cubicBezTo>
                  <a:cubicBezTo>
                    <a:pt x="1336" y="4161"/>
                    <a:pt x="2016" y="2173"/>
                    <a:pt x="2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20"/>
            <p:cNvSpPr/>
            <p:nvPr/>
          </p:nvSpPr>
          <p:spPr>
            <a:xfrm>
              <a:off x="3828025" y="2584150"/>
              <a:ext cx="52825" cy="104950"/>
            </a:xfrm>
            <a:custGeom>
              <a:avLst/>
              <a:gdLst/>
              <a:ahLst/>
              <a:cxnLst/>
              <a:rect l="l" t="t" r="r" b="b"/>
              <a:pathLst>
                <a:path w="2113" h="4198" extrusionOk="0">
                  <a:moveTo>
                    <a:pt x="1056" y="1"/>
                  </a:moveTo>
                  <a:cubicBezTo>
                    <a:pt x="777" y="1"/>
                    <a:pt x="96" y="2024"/>
                    <a:pt x="1" y="4197"/>
                  </a:cubicBezTo>
                  <a:lnTo>
                    <a:pt x="2112" y="4197"/>
                  </a:lnTo>
                  <a:cubicBezTo>
                    <a:pt x="2018" y="2024"/>
                    <a:pt x="1336" y="1"/>
                    <a:pt x="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20"/>
            <p:cNvSpPr/>
            <p:nvPr/>
          </p:nvSpPr>
          <p:spPr>
            <a:xfrm>
              <a:off x="3887175" y="2589125"/>
              <a:ext cx="48225" cy="99975"/>
            </a:xfrm>
            <a:custGeom>
              <a:avLst/>
              <a:gdLst/>
              <a:ahLst/>
              <a:cxnLst/>
              <a:rect l="l" t="t" r="r" b="b"/>
              <a:pathLst>
                <a:path w="1929" h="3999" extrusionOk="0">
                  <a:moveTo>
                    <a:pt x="0" y="0"/>
                  </a:moveTo>
                  <a:lnTo>
                    <a:pt x="0" y="0"/>
                  </a:lnTo>
                  <a:cubicBezTo>
                    <a:pt x="470" y="1061"/>
                    <a:pt x="736" y="2657"/>
                    <a:pt x="793" y="3998"/>
                  </a:cubicBezTo>
                  <a:lnTo>
                    <a:pt x="1846" y="3998"/>
                  </a:lnTo>
                  <a:lnTo>
                    <a:pt x="1846" y="1622"/>
                  </a:lnTo>
                  <a:cubicBezTo>
                    <a:pt x="1846" y="1443"/>
                    <a:pt x="1879" y="1274"/>
                    <a:pt x="1928" y="1111"/>
                  </a:cubicBezTo>
                  <a:cubicBezTo>
                    <a:pt x="1391" y="601"/>
                    <a:pt x="739" y="2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20"/>
            <p:cNvSpPr/>
            <p:nvPr/>
          </p:nvSpPr>
          <p:spPr>
            <a:xfrm>
              <a:off x="3773475" y="2589125"/>
              <a:ext cx="48200" cy="99975"/>
            </a:xfrm>
            <a:custGeom>
              <a:avLst/>
              <a:gdLst/>
              <a:ahLst/>
              <a:cxnLst/>
              <a:rect l="l" t="t" r="r" b="b"/>
              <a:pathLst>
                <a:path w="1928" h="3999" extrusionOk="0">
                  <a:moveTo>
                    <a:pt x="1927" y="0"/>
                  </a:moveTo>
                  <a:cubicBezTo>
                    <a:pt x="1191" y="210"/>
                    <a:pt x="538" y="601"/>
                    <a:pt x="1" y="1111"/>
                  </a:cubicBezTo>
                  <a:cubicBezTo>
                    <a:pt x="48" y="1274"/>
                    <a:pt x="83" y="1443"/>
                    <a:pt x="83" y="1622"/>
                  </a:cubicBezTo>
                  <a:lnTo>
                    <a:pt x="83" y="3998"/>
                  </a:lnTo>
                  <a:lnTo>
                    <a:pt x="1136" y="3998"/>
                  </a:lnTo>
                  <a:cubicBezTo>
                    <a:pt x="1191" y="2657"/>
                    <a:pt x="1460" y="1061"/>
                    <a:pt x="1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20"/>
            <p:cNvSpPr/>
            <p:nvPr/>
          </p:nvSpPr>
          <p:spPr>
            <a:xfrm>
              <a:off x="3901375" y="2715050"/>
              <a:ext cx="35925" cy="49325"/>
            </a:xfrm>
            <a:custGeom>
              <a:avLst/>
              <a:gdLst/>
              <a:ahLst/>
              <a:cxnLst/>
              <a:rect l="l" t="t" r="r" b="b"/>
              <a:pathLst>
                <a:path w="1437" h="1973" extrusionOk="0">
                  <a:moveTo>
                    <a:pt x="225" y="1"/>
                  </a:moveTo>
                  <a:cubicBezTo>
                    <a:pt x="199" y="635"/>
                    <a:pt x="122" y="1318"/>
                    <a:pt x="1" y="1973"/>
                  </a:cubicBezTo>
                  <a:cubicBezTo>
                    <a:pt x="358" y="1617"/>
                    <a:pt x="784" y="1194"/>
                    <a:pt x="1315" y="666"/>
                  </a:cubicBezTo>
                  <a:cubicBezTo>
                    <a:pt x="1350" y="622"/>
                    <a:pt x="1398" y="588"/>
                    <a:pt x="1436" y="548"/>
                  </a:cubicBezTo>
                  <a:cubicBezTo>
                    <a:pt x="1342" y="389"/>
                    <a:pt x="1278" y="214"/>
                    <a:pt x="1278" y="23"/>
                  </a:cubicBezTo>
                  <a:lnTo>
                    <a:pt x="12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20"/>
            <p:cNvSpPr/>
            <p:nvPr/>
          </p:nvSpPr>
          <p:spPr>
            <a:xfrm>
              <a:off x="3771550" y="2715050"/>
              <a:ext cx="35900" cy="49325"/>
            </a:xfrm>
            <a:custGeom>
              <a:avLst/>
              <a:gdLst/>
              <a:ahLst/>
              <a:cxnLst/>
              <a:rect l="l" t="t" r="r" b="b"/>
              <a:pathLst>
                <a:path w="1436" h="1973" extrusionOk="0">
                  <a:moveTo>
                    <a:pt x="160" y="1"/>
                  </a:moveTo>
                  <a:lnTo>
                    <a:pt x="160" y="23"/>
                  </a:lnTo>
                  <a:cubicBezTo>
                    <a:pt x="160" y="214"/>
                    <a:pt x="96" y="389"/>
                    <a:pt x="0" y="550"/>
                  </a:cubicBezTo>
                  <a:cubicBezTo>
                    <a:pt x="31" y="581"/>
                    <a:pt x="67" y="606"/>
                    <a:pt x="96" y="639"/>
                  </a:cubicBezTo>
                  <a:cubicBezTo>
                    <a:pt x="639" y="1181"/>
                    <a:pt x="1074" y="1611"/>
                    <a:pt x="1436" y="1973"/>
                  </a:cubicBezTo>
                  <a:cubicBezTo>
                    <a:pt x="1317" y="1318"/>
                    <a:pt x="1240" y="636"/>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120"/>
          <p:cNvGrpSpPr/>
          <p:nvPr/>
        </p:nvGrpSpPr>
        <p:grpSpPr>
          <a:xfrm>
            <a:off x="3656380" y="2331563"/>
            <a:ext cx="443900" cy="443900"/>
            <a:chOff x="3621100" y="2087700"/>
            <a:chExt cx="443900" cy="443900"/>
          </a:xfrm>
        </p:grpSpPr>
        <p:sp>
          <p:nvSpPr>
            <p:cNvPr id="2371" name="Google Shape;2371;p120"/>
            <p:cNvSpPr/>
            <p:nvPr/>
          </p:nvSpPr>
          <p:spPr>
            <a:xfrm>
              <a:off x="3621100" y="2087700"/>
              <a:ext cx="326050" cy="417375"/>
            </a:xfrm>
            <a:custGeom>
              <a:avLst/>
              <a:gdLst/>
              <a:ahLst/>
              <a:cxnLst/>
              <a:rect l="l" t="t" r="r" b="b"/>
              <a:pathLst>
                <a:path w="13042" h="16695" extrusionOk="0">
                  <a:moveTo>
                    <a:pt x="8878" y="2634"/>
                  </a:moveTo>
                  <a:cubicBezTo>
                    <a:pt x="9738" y="2634"/>
                    <a:pt x="10439" y="3335"/>
                    <a:pt x="10439" y="4195"/>
                  </a:cubicBezTo>
                  <a:cubicBezTo>
                    <a:pt x="10439" y="5055"/>
                    <a:pt x="9738" y="5757"/>
                    <a:pt x="8878" y="5757"/>
                  </a:cubicBezTo>
                  <a:cubicBezTo>
                    <a:pt x="8018" y="5757"/>
                    <a:pt x="7317" y="5055"/>
                    <a:pt x="7317" y="4195"/>
                  </a:cubicBezTo>
                  <a:cubicBezTo>
                    <a:pt x="7317" y="3335"/>
                    <a:pt x="8018" y="2634"/>
                    <a:pt x="8878" y="2634"/>
                  </a:cubicBezTo>
                  <a:close/>
                  <a:moveTo>
                    <a:pt x="8878" y="0"/>
                  </a:moveTo>
                  <a:cubicBezTo>
                    <a:pt x="4002" y="0"/>
                    <a:pt x="1" y="4002"/>
                    <a:pt x="1" y="8878"/>
                  </a:cubicBezTo>
                  <a:cubicBezTo>
                    <a:pt x="1" y="12266"/>
                    <a:pt x="1952" y="15210"/>
                    <a:pt x="4755" y="16695"/>
                  </a:cubicBezTo>
                  <a:cubicBezTo>
                    <a:pt x="4089" y="15820"/>
                    <a:pt x="3677" y="14741"/>
                    <a:pt x="3677" y="13560"/>
                  </a:cubicBezTo>
                  <a:cubicBezTo>
                    <a:pt x="3677" y="10692"/>
                    <a:pt x="6012" y="8358"/>
                    <a:pt x="8880" y="8358"/>
                  </a:cubicBezTo>
                  <a:cubicBezTo>
                    <a:pt x="11175" y="8358"/>
                    <a:pt x="13041" y="6490"/>
                    <a:pt x="13041" y="4197"/>
                  </a:cubicBezTo>
                  <a:cubicBezTo>
                    <a:pt x="13041" y="1903"/>
                    <a:pt x="11173"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20"/>
            <p:cNvSpPr/>
            <p:nvPr/>
          </p:nvSpPr>
          <p:spPr>
            <a:xfrm>
              <a:off x="3739000" y="2114200"/>
              <a:ext cx="326000" cy="417400"/>
            </a:xfrm>
            <a:custGeom>
              <a:avLst/>
              <a:gdLst/>
              <a:ahLst/>
              <a:cxnLst/>
              <a:rect l="l" t="t" r="r" b="b"/>
              <a:pathLst>
                <a:path w="13040" h="16696" extrusionOk="0">
                  <a:moveTo>
                    <a:pt x="4162" y="10937"/>
                  </a:moveTo>
                  <a:cubicBezTo>
                    <a:pt x="5022" y="10937"/>
                    <a:pt x="5723" y="11638"/>
                    <a:pt x="5723" y="12498"/>
                  </a:cubicBezTo>
                  <a:cubicBezTo>
                    <a:pt x="5723" y="13358"/>
                    <a:pt x="5022" y="14060"/>
                    <a:pt x="4162" y="14060"/>
                  </a:cubicBezTo>
                  <a:cubicBezTo>
                    <a:pt x="3302" y="14060"/>
                    <a:pt x="2601" y="13358"/>
                    <a:pt x="2601" y="12498"/>
                  </a:cubicBezTo>
                  <a:cubicBezTo>
                    <a:pt x="2601" y="11638"/>
                    <a:pt x="3302" y="10937"/>
                    <a:pt x="4162" y="10937"/>
                  </a:cubicBezTo>
                  <a:close/>
                  <a:moveTo>
                    <a:pt x="8287" y="0"/>
                  </a:moveTo>
                  <a:cubicBezTo>
                    <a:pt x="8953" y="876"/>
                    <a:pt x="9365" y="1954"/>
                    <a:pt x="9365" y="3135"/>
                  </a:cubicBezTo>
                  <a:cubicBezTo>
                    <a:pt x="9365" y="6003"/>
                    <a:pt x="7030" y="8338"/>
                    <a:pt x="4162" y="8338"/>
                  </a:cubicBezTo>
                  <a:cubicBezTo>
                    <a:pt x="1866" y="8338"/>
                    <a:pt x="0" y="10205"/>
                    <a:pt x="0" y="12498"/>
                  </a:cubicBezTo>
                  <a:cubicBezTo>
                    <a:pt x="0" y="14792"/>
                    <a:pt x="1869" y="16695"/>
                    <a:pt x="4162" y="16695"/>
                  </a:cubicBezTo>
                  <a:cubicBezTo>
                    <a:pt x="9038" y="16695"/>
                    <a:pt x="13040" y="12693"/>
                    <a:pt x="13040" y="7818"/>
                  </a:cubicBezTo>
                  <a:cubicBezTo>
                    <a:pt x="13040" y="4429"/>
                    <a:pt x="11090" y="1485"/>
                    <a:pt x="8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120"/>
          <p:cNvGrpSpPr/>
          <p:nvPr/>
        </p:nvGrpSpPr>
        <p:grpSpPr>
          <a:xfrm>
            <a:off x="3656368" y="1709700"/>
            <a:ext cx="443925" cy="443900"/>
            <a:chOff x="3772775" y="1605375"/>
            <a:chExt cx="443925" cy="443900"/>
          </a:xfrm>
        </p:grpSpPr>
        <p:sp>
          <p:nvSpPr>
            <p:cNvPr id="2374" name="Google Shape;2374;p120"/>
            <p:cNvSpPr/>
            <p:nvPr/>
          </p:nvSpPr>
          <p:spPr>
            <a:xfrm>
              <a:off x="3807925" y="1605375"/>
              <a:ext cx="373675" cy="157750"/>
            </a:xfrm>
            <a:custGeom>
              <a:avLst/>
              <a:gdLst/>
              <a:ahLst/>
              <a:cxnLst/>
              <a:rect l="l" t="t" r="r" b="b"/>
              <a:pathLst>
                <a:path w="14947" h="6310" extrusionOk="0">
                  <a:moveTo>
                    <a:pt x="7474" y="1"/>
                  </a:moveTo>
                  <a:cubicBezTo>
                    <a:pt x="7413" y="1"/>
                    <a:pt x="7351" y="12"/>
                    <a:pt x="7292" y="34"/>
                  </a:cubicBezTo>
                  <a:lnTo>
                    <a:pt x="451" y="2636"/>
                  </a:lnTo>
                  <a:cubicBezTo>
                    <a:pt x="0" y="2805"/>
                    <a:pt x="0" y="3441"/>
                    <a:pt x="451" y="3609"/>
                  </a:cubicBezTo>
                  <a:lnTo>
                    <a:pt x="7292" y="6277"/>
                  </a:lnTo>
                  <a:cubicBezTo>
                    <a:pt x="7351" y="6299"/>
                    <a:pt x="7413" y="6310"/>
                    <a:pt x="7474" y="6310"/>
                  </a:cubicBezTo>
                  <a:cubicBezTo>
                    <a:pt x="7536" y="6310"/>
                    <a:pt x="7598" y="6299"/>
                    <a:pt x="7656" y="6277"/>
                  </a:cubicBezTo>
                  <a:lnTo>
                    <a:pt x="14496" y="3609"/>
                  </a:lnTo>
                  <a:cubicBezTo>
                    <a:pt x="14947" y="3441"/>
                    <a:pt x="14947" y="2805"/>
                    <a:pt x="14496" y="2636"/>
                  </a:cubicBezTo>
                  <a:lnTo>
                    <a:pt x="7656" y="34"/>
                  </a:lnTo>
                  <a:cubicBezTo>
                    <a:pt x="7598" y="12"/>
                    <a:pt x="7536" y="1"/>
                    <a:pt x="7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20"/>
            <p:cNvSpPr/>
            <p:nvPr/>
          </p:nvSpPr>
          <p:spPr>
            <a:xfrm>
              <a:off x="3851725" y="1945200"/>
              <a:ext cx="130025" cy="26075"/>
            </a:xfrm>
            <a:custGeom>
              <a:avLst/>
              <a:gdLst/>
              <a:ahLst/>
              <a:cxnLst/>
              <a:rect l="l" t="t" r="r" b="b"/>
              <a:pathLst>
                <a:path w="5201" h="1043" extrusionOk="0">
                  <a:moveTo>
                    <a:pt x="1" y="0"/>
                  </a:moveTo>
                  <a:lnTo>
                    <a:pt x="1" y="1042"/>
                  </a:lnTo>
                  <a:lnTo>
                    <a:pt x="4681" y="1042"/>
                  </a:lnTo>
                  <a:cubicBezTo>
                    <a:pt x="4968" y="1042"/>
                    <a:pt x="5201" y="810"/>
                    <a:pt x="5201" y="522"/>
                  </a:cubicBezTo>
                  <a:cubicBezTo>
                    <a:pt x="5201" y="235"/>
                    <a:pt x="4968" y="0"/>
                    <a:pt x="4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20"/>
            <p:cNvSpPr/>
            <p:nvPr/>
          </p:nvSpPr>
          <p:spPr>
            <a:xfrm>
              <a:off x="3772775" y="1815175"/>
              <a:ext cx="443925" cy="234100"/>
            </a:xfrm>
            <a:custGeom>
              <a:avLst/>
              <a:gdLst/>
              <a:ahLst/>
              <a:cxnLst/>
              <a:rect l="l" t="t" r="r" b="b"/>
              <a:pathLst>
                <a:path w="17757" h="9364" extrusionOk="0">
                  <a:moveTo>
                    <a:pt x="1595" y="0"/>
                  </a:moveTo>
                  <a:cubicBezTo>
                    <a:pt x="735" y="0"/>
                    <a:pt x="0" y="700"/>
                    <a:pt x="0" y="1560"/>
                  </a:cubicBezTo>
                  <a:lnTo>
                    <a:pt x="0" y="7802"/>
                  </a:lnTo>
                  <a:cubicBezTo>
                    <a:pt x="0" y="8662"/>
                    <a:pt x="735" y="9363"/>
                    <a:pt x="1595" y="9363"/>
                  </a:cubicBezTo>
                  <a:lnTo>
                    <a:pt x="16159" y="9363"/>
                  </a:lnTo>
                  <a:cubicBezTo>
                    <a:pt x="17019" y="9363"/>
                    <a:pt x="17754" y="8662"/>
                    <a:pt x="17754" y="7802"/>
                  </a:cubicBezTo>
                  <a:lnTo>
                    <a:pt x="17754" y="1560"/>
                  </a:lnTo>
                  <a:cubicBezTo>
                    <a:pt x="17756" y="700"/>
                    <a:pt x="17022" y="0"/>
                    <a:pt x="16160" y="0"/>
                  </a:cubicBezTo>
                  <a:lnTo>
                    <a:pt x="15641" y="0"/>
                  </a:lnTo>
                  <a:lnTo>
                    <a:pt x="15641" y="6761"/>
                  </a:lnTo>
                  <a:cubicBezTo>
                    <a:pt x="15641" y="7048"/>
                    <a:pt x="15409" y="7280"/>
                    <a:pt x="15121" y="7280"/>
                  </a:cubicBezTo>
                  <a:lnTo>
                    <a:pt x="9920" y="7280"/>
                  </a:lnTo>
                  <a:cubicBezTo>
                    <a:pt x="9517" y="7280"/>
                    <a:pt x="9155" y="7124"/>
                    <a:pt x="8878" y="6875"/>
                  </a:cubicBezTo>
                  <a:cubicBezTo>
                    <a:pt x="8603" y="7125"/>
                    <a:pt x="8238" y="7280"/>
                    <a:pt x="7837" y="7280"/>
                  </a:cubicBezTo>
                  <a:lnTo>
                    <a:pt x="2634" y="7280"/>
                  </a:lnTo>
                  <a:cubicBezTo>
                    <a:pt x="2348" y="7280"/>
                    <a:pt x="2115" y="7048"/>
                    <a:pt x="2115" y="6761"/>
                  </a:cubicBezTo>
                  <a:lnTo>
                    <a:pt x="21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20"/>
            <p:cNvSpPr/>
            <p:nvPr/>
          </p:nvSpPr>
          <p:spPr>
            <a:xfrm>
              <a:off x="4007750" y="1945175"/>
              <a:ext cx="130050" cy="26025"/>
            </a:xfrm>
            <a:custGeom>
              <a:avLst/>
              <a:gdLst/>
              <a:ahLst/>
              <a:cxnLst/>
              <a:rect l="l" t="t" r="r" b="b"/>
              <a:pathLst>
                <a:path w="5202" h="1041" extrusionOk="0">
                  <a:moveTo>
                    <a:pt x="521" y="0"/>
                  </a:moveTo>
                  <a:lnTo>
                    <a:pt x="521" y="1"/>
                  </a:lnTo>
                  <a:cubicBezTo>
                    <a:pt x="233" y="1"/>
                    <a:pt x="0" y="234"/>
                    <a:pt x="0" y="522"/>
                  </a:cubicBezTo>
                  <a:cubicBezTo>
                    <a:pt x="0" y="808"/>
                    <a:pt x="233" y="1041"/>
                    <a:pt x="521" y="1041"/>
                  </a:cubicBezTo>
                  <a:lnTo>
                    <a:pt x="5202" y="1041"/>
                  </a:lnTo>
                  <a:lnTo>
                    <a:pt x="5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20"/>
            <p:cNvSpPr/>
            <p:nvPr/>
          </p:nvSpPr>
          <p:spPr>
            <a:xfrm>
              <a:off x="3916675" y="1761875"/>
              <a:ext cx="156100" cy="79325"/>
            </a:xfrm>
            <a:custGeom>
              <a:avLst/>
              <a:gdLst/>
              <a:ahLst/>
              <a:cxnLst/>
              <a:rect l="l" t="t" r="r" b="b"/>
              <a:pathLst>
                <a:path w="6244" h="3173" extrusionOk="0">
                  <a:moveTo>
                    <a:pt x="6244" y="0"/>
                  </a:moveTo>
                  <a:lnTo>
                    <a:pt x="3679" y="988"/>
                  </a:lnTo>
                  <a:cubicBezTo>
                    <a:pt x="3495" y="1058"/>
                    <a:pt x="3311" y="1091"/>
                    <a:pt x="3123" y="1091"/>
                  </a:cubicBezTo>
                  <a:cubicBezTo>
                    <a:pt x="2936" y="1091"/>
                    <a:pt x="2750" y="1058"/>
                    <a:pt x="2574" y="993"/>
                  </a:cubicBezTo>
                  <a:lnTo>
                    <a:pt x="1" y="3"/>
                  </a:lnTo>
                  <a:lnTo>
                    <a:pt x="1" y="1612"/>
                  </a:lnTo>
                  <a:cubicBezTo>
                    <a:pt x="1" y="2472"/>
                    <a:pt x="1400" y="3173"/>
                    <a:pt x="3123" y="3173"/>
                  </a:cubicBezTo>
                  <a:cubicBezTo>
                    <a:pt x="4844" y="3173"/>
                    <a:pt x="6244" y="2472"/>
                    <a:pt x="6244" y="1612"/>
                  </a:cubicBezTo>
                  <a:lnTo>
                    <a:pt x="6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20"/>
            <p:cNvSpPr/>
            <p:nvPr/>
          </p:nvSpPr>
          <p:spPr>
            <a:xfrm>
              <a:off x="3851675" y="1789175"/>
              <a:ext cx="130050" cy="132425"/>
            </a:xfrm>
            <a:custGeom>
              <a:avLst/>
              <a:gdLst/>
              <a:ahLst/>
              <a:cxnLst/>
              <a:rect l="l" t="t" r="r" b="b"/>
              <a:pathLst>
                <a:path w="5202" h="5297" extrusionOk="0">
                  <a:moveTo>
                    <a:pt x="520" y="1"/>
                  </a:moveTo>
                  <a:cubicBezTo>
                    <a:pt x="232" y="1"/>
                    <a:pt x="0" y="233"/>
                    <a:pt x="0" y="520"/>
                  </a:cubicBezTo>
                  <a:lnTo>
                    <a:pt x="0" y="5201"/>
                  </a:lnTo>
                  <a:lnTo>
                    <a:pt x="4681" y="5201"/>
                  </a:lnTo>
                  <a:cubicBezTo>
                    <a:pt x="4866" y="5201"/>
                    <a:pt x="5039" y="5238"/>
                    <a:pt x="5201" y="5296"/>
                  </a:cubicBezTo>
                  <a:lnTo>
                    <a:pt x="5201" y="3089"/>
                  </a:lnTo>
                  <a:cubicBezTo>
                    <a:pt x="3069" y="2945"/>
                    <a:pt x="1561" y="1914"/>
                    <a:pt x="1561" y="520"/>
                  </a:cubicBezTo>
                  <a:lnTo>
                    <a:pt x="15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20"/>
            <p:cNvSpPr/>
            <p:nvPr/>
          </p:nvSpPr>
          <p:spPr>
            <a:xfrm>
              <a:off x="4007725" y="1789175"/>
              <a:ext cx="130075" cy="132450"/>
            </a:xfrm>
            <a:custGeom>
              <a:avLst/>
              <a:gdLst/>
              <a:ahLst/>
              <a:cxnLst/>
              <a:rect l="l" t="t" r="r" b="b"/>
              <a:pathLst>
                <a:path w="5203" h="5298" extrusionOk="0">
                  <a:moveTo>
                    <a:pt x="3641" y="1"/>
                  </a:moveTo>
                  <a:lnTo>
                    <a:pt x="3641" y="520"/>
                  </a:lnTo>
                  <a:cubicBezTo>
                    <a:pt x="3641" y="1914"/>
                    <a:pt x="2136" y="2942"/>
                    <a:pt x="0" y="3091"/>
                  </a:cubicBezTo>
                  <a:lnTo>
                    <a:pt x="0" y="5297"/>
                  </a:lnTo>
                  <a:cubicBezTo>
                    <a:pt x="163" y="5239"/>
                    <a:pt x="337" y="5202"/>
                    <a:pt x="519" y="5202"/>
                  </a:cubicBezTo>
                  <a:lnTo>
                    <a:pt x="5201" y="5202"/>
                  </a:lnTo>
                  <a:lnTo>
                    <a:pt x="5201" y="521"/>
                  </a:lnTo>
                  <a:cubicBezTo>
                    <a:pt x="5203" y="233"/>
                    <a:pt x="4970"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120"/>
          <p:cNvGrpSpPr/>
          <p:nvPr/>
        </p:nvGrpSpPr>
        <p:grpSpPr>
          <a:xfrm>
            <a:off x="3656405" y="1144963"/>
            <a:ext cx="443850" cy="386775"/>
            <a:chOff x="3287350" y="1633925"/>
            <a:chExt cx="443850" cy="386775"/>
          </a:xfrm>
        </p:grpSpPr>
        <p:sp>
          <p:nvSpPr>
            <p:cNvPr id="2382" name="Google Shape;2382;p120"/>
            <p:cNvSpPr/>
            <p:nvPr/>
          </p:nvSpPr>
          <p:spPr>
            <a:xfrm>
              <a:off x="3298100" y="1633925"/>
              <a:ext cx="428725" cy="334800"/>
            </a:xfrm>
            <a:custGeom>
              <a:avLst/>
              <a:gdLst/>
              <a:ahLst/>
              <a:cxnLst/>
              <a:rect l="l" t="t" r="r" b="b"/>
              <a:pathLst>
                <a:path w="17149" h="13392" extrusionOk="0">
                  <a:moveTo>
                    <a:pt x="10806" y="1"/>
                  </a:moveTo>
                  <a:lnTo>
                    <a:pt x="10806" y="9246"/>
                  </a:lnTo>
                  <a:cubicBezTo>
                    <a:pt x="10806" y="10106"/>
                    <a:pt x="10106" y="10830"/>
                    <a:pt x="9246" y="10830"/>
                  </a:cubicBezTo>
                  <a:lnTo>
                    <a:pt x="0" y="10830"/>
                  </a:lnTo>
                  <a:cubicBezTo>
                    <a:pt x="74" y="11043"/>
                    <a:pt x="185" y="11243"/>
                    <a:pt x="355" y="11414"/>
                  </a:cubicBezTo>
                  <a:lnTo>
                    <a:pt x="2354" y="13391"/>
                  </a:lnTo>
                  <a:lnTo>
                    <a:pt x="10862" y="13391"/>
                  </a:lnTo>
                  <a:lnTo>
                    <a:pt x="16541" y="7715"/>
                  </a:lnTo>
                  <a:cubicBezTo>
                    <a:pt x="17148" y="7104"/>
                    <a:pt x="17148" y="6115"/>
                    <a:pt x="16539" y="5507"/>
                  </a:cubicBezTo>
                  <a:lnTo>
                    <a:pt x="11391" y="356"/>
                  </a:lnTo>
                  <a:cubicBezTo>
                    <a:pt x="11221" y="185"/>
                    <a:pt x="11019" y="76"/>
                    <a:pt x="10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20"/>
            <p:cNvSpPr/>
            <p:nvPr/>
          </p:nvSpPr>
          <p:spPr>
            <a:xfrm>
              <a:off x="3298100" y="1633925"/>
              <a:ext cx="244125" cy="244575"/>
            </a:xfrm>
            <a:custGeom>
              <a:avLst/>
              <a:gdLst/>
              <a:ahLst/>
              <a:cxnLst/>
              <a:rect l="l" t="t" r="r" b="b"/>
              <a:pathLst>
                <a:path w="9765" h="9783" extrusionOk="0">
                  <a:moveTo>
                    <a:pt x="9765" y="1"/>
                  </a:moveTo>
                  <a:cubicBezTo>
                    <a:pt x="9553" y="77"/>
                    <a:pt x="9353" y="188"/>
                    <a:pt x="9184" y="356"/>
                  </a:cubicBezTo>
                  <a:lnTo>
                    <a:pt x="355" y="9183"/>
                  </a:lnTo>
                  <a:cubicBezTo>
                    <a:pt x="185" y="9352"/>
                    <a:pt x="75" y="9571"/>
                    <a:pt x="0" y="9782"/>
                  </a:cubicBezTo>
                  <a:lnTo>
                    <a:pt x="9246" y="9782"/>
                  </a:lnTo>
                  <a:cubicBezTo>
                    <a:pt x="9532" y="9782"/>
                    <a:pt x="9765" y="9532"/>
                    <a:pt x="9765" y="9246"/>
                  </a:cubicBezTo>
                  <a:lnTo>
                    <a:pt x="9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20"/>
            <p:cNvSpPr/>
            <p:nvPr/>
          </p:nvSpPr>
          <p:spPr>
            <a:xfrm>
              <a:off x="3287350" y="1994675"/>
              <a:ext cx="443850" cy="26025"/>
            </a:xfrm>
            <a:custGeom>
              <a:avLst/>
              <a:gdLst/>
              <a:ahLst/>
              <a:cxnLst/>
              <a:rect l="l" t="t" r="r" b="b"/>
              <a:pathLst>
                <a:path w="17754" h="1041" extrusionOk="0">
                  <a:moveTo>
                    <a:pt x="521" y="1"/>
                  </a:moveTo>
                  <a:cubicBezTo>
                    <a:pt x="233" y="1"/>
                    <a:pt x="0" y="233"/>
                    <a:pt x="0" y="520"/>
                  </a:cubicBezTo>
                  <a:cubicBezTo>
                    <a:pt x="0" y="808"/>
                    <a:pt x="233" y="1040"/>
                    <a:pt x="521" y="1040"/>
                  </a:cubicBezTo>
                  <a:lnTo>
                    <a:pt x="17234" y="1040"/>
                  </a:lnTo>
                  <a:cubicBezTo>
                    <a:pt x="17522" y="1040"/>
                    <a:pt x="17754" y="808"/>
                    <a:pt x="17754" y="520"/>
                  </a:cubicBezTo>
                  <a:cubicBezTo>
                    <a:pt x="17754" y="233"/>
                    <a:pt x="17523" y="1"/>
                    <a:pt x="17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120"/>
          <p:cNvGrpSpPr/>
          <p:nvPr/>
        </p:nvGrpSpPr>
        <p:grpSpPr>
          <a:xfrm>
            <a:off x="2916979" y="4157313"/>
            <a:ext cx="443900" cy="443900"/>
            <a:chOff x="3016950" y="3516950"/>
            <a:chExt cx="443900" cy="443900"/>
          </a:xfrm>
        </p:grpSpPr>
        <p:sp>
          <p:nvSpPr>
            <p:cNvPr id="2386" name="Google Shape;2386;p120"/>
            <p:cNvSpPr/>
            <p:nvPr/>
          </p:nvSpPr>
          <p:spPr>
            <a:xfrm>
              <a:off x="3095100" y="3648225"/>
              <a:ext cx="130275" cy="130300"/>
            </a:xfrm>
            <a:custGeom>
              <a:avLst/>
              <a:gdLst/>
              <a:ahLst/>
              <a:cxnLst/>
              <a:rect l="l" t="t" r="r" b="b"/>
              <a:pathLst>
                <a:path w="5211" h="5212" extrusionOk="0">
                  <a:moveTo>
                    <a:pt x="2606" y="1"/>
                  </a:moveTo>
                  <a:cubicBezTo>
                    <a:pt x="1169" y="1"/>
                    <a:pt x="1" y="1169"/>
                    <a:pt x="1" y="2607"/>
                  </a:cubicBezTo>
                  <a:cubicBezTo>
                    <a:pt x="1" y="4042"/>
                    <a:pt x="1169" y="5211"/>
                    <a:pt x="2606" y="5211"/>
                  </a:cubicBezTo>
                  <a:cubicBezTo>
                    <a:pt x="4042" y="5211"/>
                    <a:pt x="5211" y="4042"/>
                    <a:pt x="5211" y="2607"/>
                  </a:cubicBezTo>
                  <a:cubicBezTo>
                    <a:pt x="5211" y="1169"/>
                    <a:pt x="4042" y="1"/>
                    <a:pt x="2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20"/>
            <p:cNvSpPr/>
            <p:nvPr/>
          </p:nvSpPr>
          <p:spPr>
            <a:xfrm>
              <a:off x="3043750" y="3778500"/>
              <a:ext cx="233000" cy="104225"/>
            </a:xfrm>
            <a:custGeom>
              <a:avLst/>
              <a:gdLst/>
              <a:ahLst/>
              <a:cxnLst/>
              <a:rect l="l" t="t" r="r" b="b"/>
              <a:pathLst>
                <a:path w="9320" h="4169" extrusionOk="0">
                  <a:moveTo>
                    <a:pt x="4660" y="0"/>
                  </a:moveTo>
                  <a:cubicBezTo>
                    <a:pt x="2250" y="0"/>
                    <a:pt x="260" y="1826"/>
                    <a:pt x="0" y="4168"/>
                  </a:cubicBezTo>
                  <a:lnTo>
                    <a:pt x="9319" y="4168"/>
                  </a:lnTo>
                  <a:cubicBezTo>
                    <a:pt x="9060" y="1826"/>
                    <a:pt x="7070" y="0"/>
                    <a:pt x="4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20"/>
            <p:cNvSpPr/>
            <p:nvPr/>
          </p:nvSpPr>
          <p:spPr>
            <a:xfrm>
              <a:off x="3016950" y="3908725"/>
              <a:ext cx="390800" cy="52125"/>
            </a:xfrm>
            <a:custGeom>
              <a:avLst/>
              <a:gdLst/>
              <a:ahLst/>
              <a:cxnLst/>
              <a:rect l="l" t="t" r="r" b="b"/>
              <a:pathLst>
                <a:path w="15632" h="2085" extrusionOk="0">
                  <a:moveTo>
                    <a:pt x="0" y="0"/>
                  </a:moveTo>
                  <a:lnTo>
                    <a:pt x="0" y="2084"/>
                  </a:lnTo>
                  <a:lnTo>
                    <a:pt x="15631" y="2084"/>
                  </a:lnTo>
                  <a:lnTo>
                    <a:pt x="156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20"/>
            <p:cNvSpPr/>
            <p:nvPr/>
          </p:nvSpPr>
          <p:spPr>
            <a:xfrm>
              <a:off x="3227100" y="3516950"/>
              <a:ext cx="233750" cy="259475"/>
            </a:xfrm>
            <a:custGeom>
              <a:avLst/>
              <a:gdLst/>
              <a:ahLst/>
              <a:cxnLst/>
              <a:rect l="l" t="t" r="r" b="b"/>
              <a:pathLst>
                <a:path w="9350" h="10379" extrusionOk="0">
                  <a:moveTo>
                    <a:pt x="5211" y="1"/>
                  </a:moveTo>
                  <a:lnTo>
                    <a:pt x="5211" y="4140"/>
                  </a:lnTo>
                  <a:lnTo>
                    <a:pt x="9350" y="4140"/>
                  </a:lnTo>
                  <a:cubicBezTo>
                    <a:pt x="9109" y="1969"/>
                    <a:pt x="7380" y="242"/>
                    <a:pt x="5211" y="1"/>
                  </a:cubicBezTo>
                  <a:close/>
                  <a:moveTo>
                    <a:pt x="5947" y="5183"/>
                  </a:moveTo>
                  <a:lnTo>
                    <a:pt x="8351" y="7588"/>
                  </a:lnTo>
                  <a:cubicBezTo>
                    <a:pt x="8892" y="6914"/>
                    <a:pt x="9249" y="6087"/>
                    <a:pt x="9350" y="5183"/>
                  </a:cubicBezTo>
                  <a:close/>
                  <a:moveTo>
                    <a:pt x="4168" y="0"/>
                  </a:moveTo>
                  <a:cubicBezTo>
                    <a:pt x="1827" y="260"/>
                    <a:pt x="1" y="2250"/>
                    <a:pt x="1" y="4660"/>
                  </a:cubicBezTo>
                  <a:cubicBezTo>
                    <a:pt x="1" y="5706"/>
                    <a:pt x="349" y="6716"/>
                    <a:pt x="987" y="7536"/>
                  </a:cubicBezTo>
                  <a:lnTo>
                    <a:pt x="283" y="10378"/>
                  </a:lnTo>
                  <a:lnTo>
                    <a:pt x="2944" y="9013"/>
                  </a:lnTo>
                  <a:cubicBezTo>
                    <a:pt x="3496" y="9235"/>
                    <a:pt x="4082" y="9349"/>
                    <a:pt x="4689" y="9349"/>
                  </a:cubicBezTo>
                  <a:cubicBezTo>
                    <a:pt x="5795" y="9349"/>
                    <a:pt x="6812" y="8964"/>
                    <a:pt x="7614" y="8322"/>
                  </a:cubicBezTo>
                  <a:lnTo>
                    <a:pt x="4168" y="4876"/>
                  </a:lnTo>
                  <a:lnTo>
                    <a:pt x="4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20"/>
            <p:cNvSpPr/>
            <p:nvPr/>
          </p:nvSpPr>
          <p:spPr>
            <a:xfrm>
              <a:off x="3284600" y="3779850"/>
              <a:ext cx="71000" cy="102800"/>
            </a:xfrm>
            <a:custGeom>
              <a:avLst/>
              <a:gdLst/>
              <a:ahLst/>
              <a:cxnLst/>
              <a:rect l="l" t="t" r="r" b="b"/>
              <a:pathLst>
                <a:path w="2840" h="4112" extrusionOk="0">
                  <a:moveTo>
                    <a:pt x="467" y="0"/>
                  </a:moveTo>
                  <a:lnTo>
                    <a:pt x="0" y="933"/>
                  </a:lnTo>
                  <a:lnTo>
                    <a:pt x="1797" y="1830"/>
                  </a:lnTo>
                  <a:lnTo>
                    <a:pt x="1797" y="4112"/>
                  </a:lnTo>
                  <a:lnTo>
                    <a:pt x="2840" y="4112"/>
                  </a:lnTo>
                  <a:lnTo>
                    <a:pt x="2840" y="1186"/>
                  </a:lnTo>
                  <a:lnTo>
                    <a:pt x="4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120"/>
          <p:cNvGrpSpPr/>
          <p:nvPr/>
        </p:nvGrpSpPr>
        <p:grpSpPr>
          <a:xfrm>
            <a:off x="2916979" y="3522760"/>
            <a:ext cx="443900" cy="443900"/>
            <a:chOff x="3150600" y="3062950"/>
            <a:chExt cx="443900" cy="443900"/>
          </a:xfrm>
        </p:grpSpPr>
        <p:sp>
          <p:nvSpPr>
            <p:cNvPr id="2392" name="Google Shape;2392;p120"/>
            <p:cNvSpPr/>
            <p:nvPr/>
          </p:nvSpPr>
          <p:spPr>
            <a:xfrm>
              <a:off x="3307525" y="3142700"/>
              <a:ext cx="26000" cy="26000"/>
            </a:xfrm>
            <a:custGeom>
              <a:avLst/>
              <a:gdLst/>
              <a:ahLst/>
              <a:cxnLst/>
              <a:rect l="l" t="t" r="r" b="b"/>
              <a:pathLst>
                <a:path w="1040" h="1040" extrusionOk="0">
                  <a:moveTo>
                    <a:pt x="521" y="0"/>
                  </a:moveTo>
                  <a:cubicBezTo>
                    <a:pt x="233" y="0"/>
                    <a:pt x="0" y="235"/>
                    <a:pt x="0" y="521"/>
                  </a:cubicBezTo>
                  <a:cubicBezTo>
                    <a:pt x="0" y="807"/>
                    <a:pt x="234" y="1040"/>
                    <a:pt x="521" y="1040"/>
                  </a:cubicBezTo>
                  <a:cubicBezTo>
                    <a:pt x="807" y="1040"/>
                    <a:pt x="1040" y="806"/>
                    <a:pt x="1040" y="521"/>
                  </a:cubicBezTo>
                  <a:cubicBezTo>
                    <a:pt x="1040" y="235"/>
                    <a:pt x="807"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20"/>
            <p:cNvSpPr/>
            <p:nvPr/>
          </p:nvSpPr>
          <p:spPr>
            <a:xfrm>
              <a:off x="3150600" y="3062950"/>
              <a:ext cx="443900" cy="443900"/>
            </a:xfrm>
            <a:custGeom>
              <a:avLst/>
              <a:gdLst/>
              <a:ahLst/>
              <a:cxnLst/>
              <a:rect l="l" t="t" r="r" b="b"/>
              <a:pathLst>
                <a:path w="17756" h="17756" extrusionOk="0">
                  <a:moveTo>
                    <a:pt x="6798" y="2150"/>
                  </a:moveTo>
                  <a:cubicBezTo>
                    <a:pt x="7658" y="2150"/>
                    <a:pt x="8358" y="2849"/>
                    <a:pt x="8358" y="3711"/>
                  </a:cubicBezTo>
                  <a:cubicBezTo>
                    <a:pt x="8358" y="4572"/>
                    <a:pt x="7658" y="5272"/>
                    <a:pt x="6798" y="5272"/>
                  </a:cubicBezTo>
                  <a:cubicBezTo>
                    <a:pt x="5936" y="5272"/>
                    <a:pt x="5237" y="4571"/>
                    <a:pt x="5237" y="3711"/>
                  </a:cubicBezTo>
                  <a:cubicBezTo>
                    <a:pt x="5237" y="2851"/>
                    <a:pt x="5936" y="2150"/>
                    <a:pt x="6798" y="2150"/>
                  </a:cubicBezTo>
                  <a:close/>
                  <a:moveTo>
                    <a:pt x="6430" y="6462"/>
                  </a:moveTo>
                  <a:lnTo>
                    <a:pt x="7166" y="7198"/>
                  </a:lnTo>
                  <a:lnTo>
                    <a:pt x="6492" y="7871"/>
                  </a:lnTo>
                  <a:lnTo>
                    <a:pt x="7166" y="8544"/>
                  </a:lnTo>
                  <a:lnTo>
                    <a:pt x="6430" y="9281"/>
                  </a:lnTo>
                  <a:lnTo>
                    <a:pt x="5756" y="8607"/>
                  </a:lnTo>
                  <a:lnTo>
                    <a:pt x="5083" y="9281"/>
                  </a:lnTo>
                  <a:lnTo>
                    <a:pt x="4347" y="8544"/>
                  </a:lnTo>
                  <a:lnTo>
                    <a:pt x="5020" y="7871"/>
                  </a:lnTo>
                  <a:lnTo>
                    <a:pt x="4347" y="7198"/>
                  </a:lnTo>
                  <a:lnTo>
                    <a:pt x="5083" y="6462"/>
                  </a:lnTo>
                  <a:lnTo>
                    <a:pt x="5756" y="7135"/>
                  </a:lnTo>
                  <a:lnTo>
                    <a:pt x="6430" y="6462"/>
                  </a:lnTo>
                  <a:close/>
                  <a:moveTo>
                    <a:pt x="13712" y="8543"/>
                  </a:moveTo>
                  <a:lnTo>
                    <a:pt x="14448" y="9279"/>
                  </a:lnTo>
                  <a:lnTo>
                    <a:pt x="13774" y="9953"/>
                  </a:lnTo>
                  <a:lnTo>
                    <a:pt x="14448" y="10626"/>
                  </a:lnTo>
                  <a:lnTo>
                    <a:pt x="13712" y="11362"/>
                  </a:lnTo>
                  <a:lnTo>
                    <a:pt x="13038" y="10689"/>
                  </a:lnTo>
                  <a:lnTo>
                    <a:pt x="12366" y="11362"/>
                  </a:lnTo>
                  <a:lnTo>
                    <a:pt x="11630" y="10626"/>
                  </a:lnTo>
                  <a:lnTo>
                    <a:pt x="12302" y="9953"/>
                  </a:lnTo>
                  <a:lnTo>
                    <a:pt x="11630" y="9279"/>
                  </a:lnTo>
                  <a:lnTo>
                    <a:pt x="12366" y="8543"/>
                  </a:lnTo>
                  <a:lnTo>
                    <a:pt x="13038" y="9217"/>
                  </a:lnTo>
                  <a:lnTo>
                    <a:pt x="13712" y="8543"/>
                  </a:lnTo>
                  <a:close/>
                  <a:moveTo>
                    <a:pt x="12367" y="2302"/>
                  </a:moveTo>
                  <a:lnTo>
                    <a:pt x="14816" y="4750"/>
                  </a:lnTo>
                  <a:lnTo>
                    <a:pt x="12367" y="7200"/>
                  </a:lnTo>
                  <a:lnTo>
                    <a:pt x="11631" y="6464"/>
                  </a:lnTo>
                  <a:lnTo>
                    <a:pt x="12824" y="5272"/>
                  </a:lnTo>
                  <a:lnTo>
                    <a:pt x="11999" y="5272"/>
                  </a:lnTo>
                  <a:cubicBezTo>
                    <a:pt x="10566" y="5272"/>
                    <a:pt x="9398" y="6438"/>
                    <a:pt x="9398" y="7871"/>
                  </a:cubicBezTo>
                  <a:cubicBezTo>
                    <a:pt x="9398" y="9879"/>
                    <a:pt x="7765" y="11513"/>
                    <a:pt x="5757" y="11513"/>
                  </a:cubicBezTo>
                  <a:lnTo>
                    <a:pt x="3158" y="11513"/>
                  </a:lnTo>
                  <a:lnTo>
                    <a:pt x="3158" y="10472"/>
                  </a:lnTo>
                  <a:lnTo>
                    <a:pt x="5757" y="10472"/>
                  </a:lnTo>
                  <a:cubicBezTo>
                    <a:pt x="7190" y="10472"/>
                    <a:pt x="8358" y="9305"/>
                    <a:pt x="8358" y="7871"/>
                  </a:cubicBezTo>
                  <a:cubicBezTo>
                    <a:pt x="8358" y="5863"/>
                    <a:pt x="9991" y="4230"/>
                    <a:pt x="11999" y="4230"/>
                  </a:cubicBezTo>
                  <a:lnTo>
                    <a:pt x="12824" y="4230"/>
                  </a:lnTo>
                  <a:lnTo>
                    <a:pt x="11631" y="3038"/>
                  </a:lnTo>
                  <a:lnTo>
                    <a:pt x="12367" y="2302"/>
                  </a:lnTo>
                  <a:close/>
                  <a:moveTo>
                    <a:pt x="0" y="1"/>
                  </a:moveTo>
                  <a:lnTo>
                    <a:pt x="0" y="1043"/>
                  </a:lnTo>
                  <a:lnTo>
                    <a:pt x="1075" y="1043"/>
                  </a:lnTo>
                  <a:lnTo>
                    <a:pt x="1075" y="13595"/>
                  </a:lnTo>
                  <a:lnTo>
                    <a:pt x="8358" y="13595"/>
                  </a:lnTo>
                  <a:lnTo>
                    <a:pt x="8358" y="14725"/>
                  </a:lnTo>
                  <a:cubicBezTo>
                    <a:pt x="7753" y="14940"/>
                    <a:pt x="7317" y="15518"/>
                    <a:pt x="7317" y="16196"/>
                  </a:cubicBezTo>
                  <a:cubicBezTo>
                    <a:pt x="7317" y="17056"/>
                    <a:pt x="8018" y="17756"/>
                    <a:pt x="8878" y="17756"/>
                  </a:cubicBezTo>
                  <a:cubicBezTo>
                    <a:pt x="9738" y="17756"/>
                    <a:pt x="10439" y="17056"/>
                    <a:pt x="10439" y="16196"/>
                  </a:cubicBezTo>
                  <a:cubicBezTo>
                    <a:pt x="10439" y="15518"/>
                    <a:pt x="10004" y="14938"/>
                    <a:pt x="9397" y="14725"/>
                  </a:cubicBezTo>
                  <a:lnTo>
                    <a:pt x="9397" y="13595"/>
                  </a:lnTo>
                  <a:lnTo>
                    <a:pt x="16680" y="13595"/>
                  </a:lnTo>
                  <a:lnTo>
                    <a:pt x="16680" y="1043"/>
                  </a:lnTo>
                  <a:lnTo>
                    <a:pt x="17755" y="1043"/>
                  </a:lnTo>
                  <a:lnTo>
                    <a:pt x="177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120"/>
          <p:cNvSpPr/>
          <p:nvPr/>
        </p:nvSpPr>
        <p:spPr>
          <a:xfrm>
            <a:off x="2916966" y="3020058"/>
            <a:ext cx="443925" cy="312050"/>
          </a:xfrm>
          <a:custGeom>
            <a:avLst/>
            <a:gdLst/>
            <a:ahLst/>
            <a:cxnLst/>
            <a:rect l="l" t="t" r="r" b="b"/>
            <a:pathLst>
              <a:path w="17757" h="12482" extrusionOk="0">
                <a:moveTo>
                  <a:pt x="13560" y="2082"/>
                </a:moveTo>
                <a:cubicBezTo>
                  <a:pt x="13848" y="2082"/>
                  <a:pt x="14081" y="2314"/>
                  <a:pt x="14081" y="2602"/>
                </a:cubicBezTo>
                <a:cubicBezTo>
                  <a:pt x="14081" y="2889"/>
                  <a:pt x="13848" y="3121"/>
                  <a:pt x="13560" y="3121"/>
                </a:cubicBezTo>
                <a:cubicBezTo>
                  <a:pt x="13273" y="3121"/>
                  <a:pt x="13041" y="2889"/>
                  <a:pt x="13041" y="2602"/>
                </a:cubicBezTo>
                <a:cubicBezTo>
                  <a:pt x="13041" y="2314"/>
                  <a:pt x="13273" y="2082"/>
                  <a:pt x="13560" y="2082"/>
                </a:cubicBezTo>
                <a:close/>
                <a:moveTo>
                  <a:pt x="7967" y="0"/>
                </a:moveTo>
                <a:cubicBezTo>
                  <a:pt x="7914" y="0"/>
                  <a:pt x="7861" y="0"/>
                  <a:pt x="7806" y="0"/>
                </a:cubicBezTo>
                <a:lnTo>
                  <a:pt x="523" y="0"/>
                </a:lnTo>
                <a:cubicBezTo>
                  <a:pt x="237" y="0"/>
                  <a:pt x="4" y="233"/>
                  <a:pt x="4" y="519"/>
                </a:cubicBezTo>
                <a:cubicBezTo>
                  <a:pt x="4" y="1957"/>
                  <a:pt x="1168" y="3120"/>
                  <a:pt x="2604" y="3120"/>
                </a:cubicBezTo>
                <a:lnTo>
                  <a:pt x="7806" y="3120"/>
                </a:lnTo>
                <a:cubicBezTo>
                  <a:pt x="8097" y="3120"/>
                  <a:pt x="8361" y="3350"/>
                  <a:pt x="8361" y="3640"/>
                </a:cubicBezTo>
                <a:cubicBezTo>
                  <a:pt x="8361" y="3931"/>
                  <a:pt x="8098" y="4160"/>
                  <a:pt x="7806" y="4160"/>
                </a:cubicBezTo>
                <a:lnTo>
                  <a:pt x="3177" y="4160"/>
                </a:lnTo>
                <a:cubicBezTo>
                  <a:pt x="3416" y="5346"/>
                  <a:pt x="4467" y="6240"/>
                  <a:pt x="5726" y="6240"/>
                </a:cubicBezTo>
                <a:lnTo>
                  <a:pt x="8882" y="6240"/>
                </a:lnTo>
                <a:cubicBezTo>
                  <a:pt x="9172" y="6240"/>
                  <a:pt x="9401" y="6470"/>
                  <a:pt x="9401" y="6760"/>
                </a:cubicBezTo>
                <a:cubicBezTo>
                  <a:pt x="9401" y="7051"/>
                  <a:pt x="9172" y="7279"/>
                  <a:pt x="8882" y="7279"/>
                </a:cubicBezTo>
                <a:lnTo>
                  <a:pt x="6297" y="7279"/>
                </a:lnTo>
                <a:cubicBezTo>
                  <a:pt x="6536" y="8466"/>
                  <a:pt x="7623" y="9360"/>
                  <a:pt x="8882" y="9360"/>
                </a:cubicBezTo>
                <a:lnTo>
                  <a:pt x="9923" y="9360"/>
                </a:lnTo>
                <a:cubicBezTo>
                  <a:pt x="10213" y="9360"/>
                  <a:pt x="10442" y="9589"/>
                  <a:pt x="10442" y="9880"/>
                </a:cubicBezTo>
                <a:cubicBezTo>
                  <a:pt x="10442" y="10170"/>
                  <a:pt x="10213" y="10399"/>
                  <a:pt x="9923" y="10399"/>
                </a:cubicBezTo>
                <a:lnTo>
                  <a:pt x="8882" y="10399"/>
                </a:lnTo>
                <a:cubicBezTo>
                  <a:pt x="7039" y="10399"/>
                  <a:pt x="5487" y="9016"/>
                  <a:pt x="5257" y="7238"/>
                </a:cubicBezTo>
                <a:cubicBezTo>
                  <a:pt x="4010" y="7071"/>
                  <a:pt x="2959" y="6290"/>
                  <a:pt x="2438" y="5199"/>
                </a:cubicBezTo>
                <a:lnTo>
                  <a:pt x="523" y="5199"/>
                </a:lnTo>
                <a:cubicBezTo>
                  <a:pt x="232" y="5199"/>
                  <a:pt x="0" y="5443"/>
                  <a:pt x="4" y="5735"/>
                </a:cubicBezTo>
                <a:cubicBezTo>
                  <a:pt x="17" y="7168"/>
                  <a:pt x="1170" y="8320"/>
                  <a:pt x="2604" y="8320"/>
                </a:cubicBezTo>
                <a:cubicBezTo>
                  <a:pt x="3646" y="10828"/>
                  <a:pt x="6146" y="12482"/>
                  <a:pt x="8882" y="12482"/>
                </a:cubicBezTo>
                <a:cubicBezTo>
                  <a:pt x="12429" y="12482"/>
                  <a:pt x="15352" y="9725"/>
                  <a:pt x="15622" y="6240"/>
                </a:cubicBezTo>
                <a:lnTo>
                  <a:pt x="15643" y="6240"/>
                </a:lnTo>
                <a:lnTo>
                  <a:pt x="15643" y="5203"/>
                </a:lnTo>
                <a:lnTo>
                  <a:pt x="17238" y="5203"/>
                </a:lnTo>
                <a:cubicBezTo>
                  <a:pt x="17524" y="5203"/>
                  <a:pt x="17757" y="4970"/>
                  <a:pt x="17757" y="4683"/>
                </a:cubicBezTo>
                <a:cubicBezTo>
                  <a:pt x="17755" y="3427"/>
                  <a:pt x="16826" y="2376"/>
                  <a:pt x="15642" y="2134"/>
                </a:cubicBezTo>
                <a:lnTo>
                  <a:pt x="15642" y="2081"/>
                </a:lnTo>
                <a:cubicBezTo>
                  <a:pt x="15642" y="939"/>
                  <a:pt x="14709" y="0"/>
                  <a:pt x="13560" y="0"/>
                </a:cubicBezTo>
                <a:cubicBezTo>
                  <a:pt x="12437" y="0"/>
                  <a:pt x="11480" y="918"/>
                  <a:pt x="11480" y="2081"/>
                </a:cubicBezTo>
                <a:lnTo>
                  <a:pt x="11480" y="3642"/>
                </a:lnTo>
                <a:cubicBezTo>
                  <a:pt x="11480" y="3932"/>
                  <a:pt x="11251" y="4161"/>
                  <a:pt x="10961" y="4161"/>
                </a:cubicBezTo>
                <a:cubicBezTo>
                  <a:pt x="10670" y="4161"/>
                  <a:pt x="10440" y="3932"/>
                  <a:pt x="10440" y="3642"/>
                </a:cubicBezTo>
                <a:lnTo>
                  <a:pt x="10440" y="2081"/>
                </a:lnTo>
                <a:cubicBezTo>
                  <a:pt x="10440" y="1510"/>
                  <a:pt x="10212" y="988"/>
                  <a:pt x="9827" y="614"/>
                </a:cubicBezTo>
                <a:cubicBezTo>
                  <a:pt x="9251" y="20"/>
                  <a:pt x="8688" y="0"/>
                  <a:pt x="7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5" name="Google Shape;2395;p120"/>
          <p:cNvGrpSpPr/>
          <p:nvPr/>
        </p:nvGrpSpPr>
        <p:grpSpPr>
          <a:xfrm>
            <a:off x="2915279" y="1116400"/>
            <a:ext cx="447300" cy="443900"/>
            <a:chOff x="2691675" y="2558125"/>
            <a:chExt cx="447300" cy="443900"/>
          </a:xfrm>
        </p:grpSpPr>
        <p:sp>
          <p:nvSpPr>
            <p:cNvPr id="2396" name="Google Shape;2396;p120"/>
            <p:cNvSpPr/>
            <p:nvPr/>
          </p:nvSpPr>
          <p:spPr>
            <a:xfrm>
              <a:off x="2823400" y="2558125"/>
              <a:ext cx="242550" cy="291125"/>
            </a:xfrm>
            <a:custGeom>
              <a:avLst/>
              <a:gdLst/>
              <a:ahLst/>
              <a:cxnLst/>
              <a:rect l="l" t="t" r="r" b="b"/>
              <a:pathLst>
                <a:path w="9702" h="11645" extrusionOk="0">
                  <a:moveTo>
                    <a:pt x="519" y="1"/>
                  </a:moveTo>
                  <a:cubicBezTo>
                    <a:pt x="232" y="1"/>
                    <a:pt x="0" y="232"/>
                    <a:pt x="0" y="520"/>
                  </a:cubicBezTo>
                  <a:lnTo>
                    <a:pt x="0" y="1561"/>
                  </a:lnTo>
                  <a:cubicBezTo>
                    <a:pt x="0" y="3569"/>
                    <a:pt x="1633" y="5202"/>
                    <a:pt x="3641" y="5202"/>
                  </a:cubicBezTo>
                  <a:lnTo>
                    <a:pt x="4161" y="5202"/>
                  </a:lnTo>
                  <a:lnTo>
                    <a:pt x="4161" y="7346"/>
                  </a:lnTo>
                  <a:cubicBezTo>
                    <a:pt x="2686" y="7479"/>
                    <a:pt x="1347" y="8166"/>
                    <a:pt x="390" y="9257"/>
                  </a:cubicBezTo>
                  <a:cubicBezTo>
                    <a:pt x="602" y="9228"/>
                    <a:pt x="814" y="9201"/>
                    <a:pt x="1028" y="9201"/>
                  </a:cubicBezTo>
                  <a:cubicBezTo>
                    <a:pt x="1233" y="9201"/>
                    <a:pt x="1437" y="9214"/>
                    <a:pt x="1641" y="9241"/>
                  </a:cubicBezTo>
                  <a:cubicBezTo>
                    <a:pt x="2767" y="9386"/>
                    <a:pt x="3463" y="9791"/>
                    <a:pt x="4226" y="10441"/>
                  </a:cubicBezTo>
                  <a:lnTo>
                    <a:pt x="6761" y="10441"/>
                  </a:lnTo>
                  <a:cubicBezTo>
                    <a:pt x="7595" y="10441"/>
                    <a:pt x="8317" y="10934"/>
                    <a:pt x="8648" y="11644"/>
                  </a:cubicBezTo>
                  <a:lnTo>
                    <a:pt x="9701" y="10334"/>
                  </a:lnTo>
                  <a:cubicBezTo>
                    <a:pt x="8807" y="8663"/>
                    <a:pt x="7129" y="7532"/>
                    <a:pt x="5204" y="7355"/>
                  </a:cubicBezTo>
                  <a:lnTo>
                    <a:pt x="5204" y="5202"/>
                  </a:lnTo>
                  <a:lnTo>
                    <a:pt x="5723" y="5202"/>
                  </a:lnTo>
                  <a:cubicBezTo>
                    <a:pt x="7731" y="5202"/>
                    <a:pt x="9364" y="3569"/>
                    <a:pt x="9364" y="1561"/>
                  </a:cubicBezTo>
                  <a:lnTo>
                    <a:pt x="9364" y="520"/>
                  </a:lnTo>
                  <a:cubicBezTo>
                    <a:pt x="9364" y="232"/>
                    <a:pt x="9132" y="1"/>
                    <a:pt x="8845" y="1"/>
                  </a:cubicBezTo>
                  <a:lnTo>
                    <a:pt x="7803" y="1"/>
                  </a:lnTo>
                  <a:cubicBezTo>
                    <a:pt x="6472" y="1"/>
                    <a:pt x="5317" y="727"/>
                    <a:pt x="4682" y="1796"/>
                  </a:cubicBezTo>
                  <a:cubicBezTo>
                    <a:pt x="4048" y="725"/>
                    <a:pt x="2892" y="1"/>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20"/>
            <p:cNvSpPr/>
            <p:nvPr/>
          </p:nvSpPr>
          <p:spPr>
            <a:xfrm>
              <a:off x="2769700" y="2814075"/>
              <a:ext cx="369275" cy="187900"/>
            </a:xfrm>
            <a:custGeom>
              <a:avLst/>
              <a:gdLst/>
              <a:ahLst/>
              <a:cxnLst/>
              <a:rect l="l" t="t" r="r" b="b"/>
              <a:pathLst>
                <a:path w="14771" h="7516" extrusionOk="0">
                  <a:moveTo>
                    <a:pt x="3174" y="0"/>
                  </a:moveTo>
                  <a:cubicBezTo>
                    <a:pt x="2302" y="0"/>
                    <a:pt x="1399" y="294"/>
                    <a:pt x="716" y="895"/>
                  </a:cubicBezTo>
                  <a:cubicBezTo>
                    <a:pt x="515" y="1072"/>
                    <a:pt x="263" y="1164"/>
                    <a:pt x="1" y="1204"/>
                  </a:cubicBezTo>
                  <a:lnTo>
                    <a:pt x="1" y="7515"/>
                  </a:lnTo>
                  <a:lnTo>
                    <a:pt x="8912" y="7515"/>
                  </a:lnTo>
                  <a:cubicBezTo>
                    <a:pt x="9890" y="7515"/>
                    <a:pt x="10827" y="7048"/>
                    <a:pt x="11409" y="6268"/>
                  </a:cubicBezTo>
                  <a:lnTo>
                    <a:pt x="14425" y="1865"/>
                  </a:lnTo>
                  <a:cubicBezTo>
                    <a:pt x="14770" y="1408"/>
                    <a:pt x="14676" y="743"/>
                    <a:pt x="14209" y="399"/>
                  </a:cubicBezTo>
                  <a:cubicBezTo>
                    <a:pt x="14025" y="265"/>
                    <a:pt x="13811" y="200"/>
                    <a:pt x="13598" y="200"/>
                  </a:cubicBezTo>
                  <a:cubicBezTo>
                    <a:pt x="13316" y="200"/>
                    <a:pt x="13036" y="315"/>
                    <a:pt x="12835" y="535"/>
                  </a:cubicBezTo>
                  <a:lnTo>
                    <a:pt x="10026" y="4031"/>
                  </a:lnTo>
                  <a:cubicBezTo>
                    <a:pt x="9829" y="4239"/>
                    <a:pt x="9454" y="4363"/>
                    <a:pt x="9256" y="4363"/>
                  </a:cubicBezTo>
                  <a:lnTo>
                    <a:pt x="5747" y="4363"/>
                  </a:lnTo>
                  <a:cubicBezTo>
                    <a:pt x="5580" y="4363"/>
                    <a:pt x="5423" y="4445"/>
                    <a:pt x="5326" y="4578"/>
                  </a:cubicBezTo>
                  <a:cubicBezTo>
                    <a:pt x="5224" y="4718"/>
                    <a:pt x="5065" y="4792"/>
                    <a:pt x="4903" y="4792"/>
                  </a:cubicBezTo>
                  <a:cubicBezTo>
                    <a:pt x="4798" y="4792"/>
                    <a:pt x="4691" y="4760"/>
                    <a:pt x="4599" y="4694"/>
                  </a:cubicBezTo>
                  <a:cubicBezTo>
                    <a:pt x="4366" y="4526"/>
                    <a:pt x="4313" y="4201"/>
                    <a:pt x="4483" y="3968"/>
                  </a:cubicBezTo>
                  <a:cubicBezTo>
                    <a:pt x="4776" y="3563"/>
                    <a:pt x="5248" y="3323"/>
                    <a:pt x="5748" y="3323"/>
                  </a:cubicBezTo>
                  <a:lnTo>
                    <a:pt x="8914" y="3323"/>
                  </a:lnTo>
                  <a:cubicBezTo>
                    <a:pt x="9485" y="3323"/>
                    <a:pt x="9955" y="2854"/>
                    <a:pt x="9955" y="2282"/>
                  </a:cubicBezTo>
                  <a:cubicBezTo>
                    <a:pt x="9955" y="1710"/>
                    <a:pt x="9486" y="1240"/>
                    <a:pt x="8914" y="1240"/>
                  </a:cubicBezTo>
                  <a:lnTo>
                    <a:pt x="6187" y="1240"/>
                  </a:lnTo>
                  <a:cubicBezTo>
                    <a:pt x="6080" y="1240"/>
                    <a:pt x="5933" y="1191"/>
                    <a:pt x="5841" y="1109"/>
                  </a:cubicBezTo>
                  <a:cubicBezTo>
                    <a:pt x="5154" y="506"/>
                    <a:pt x="4614" y="154"/>
                    <a:pt x="3661" y="31"/>
                  </a:cubicBezTo>
                  <a:lnTo>
                    <a:pt x="3660" y="31"/>
                  </a:lnTo>
                  <a:cubicBezTo>
                    <a:pt x="3500" y="10"/>
                    <a:pt x="3338"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20"/>
            <p:cNvSpPr/>
            <p:nvPr/>
          </p:nvSpPr>
          <p:spPr>
            <a:xfrm>
              <a:off x="2691675" y="2845050"/>
              <a:ext cx="52025" cy="156975"/>
            </a:xfrm>
            <a:custGeom>
              <a:avLst/>
              <a:gdLst/>
              <a:ahLst/>
              <a:cxnLst/>
              <a:rect l="l" t="t" r="r" b="b"/>
              <a:pathLst>
                <a:path w="2081" h="6279" extrusionOk="0">
                  <a:moveTo>
                    <a:pt x="520" y="1"/>
                  </a:moveTo>
                  <a:lnTo>
                    <a:pt x="520" y="3"/>
                  </a:lnTo>
                  <a:cubicBezTo>
                    <a:pt x="233" y="3"/>
                    <a:pt x="1" y="236"/>
                    <a:pt x="1" y="522"/>
                  </a:cubicBezTo>
                  <a:lnTo>
                    <a:pt x="1" y="5759"/>
                  </a:lnTo>
                  <a:cubicBezTo>
                    <a:pt x="1" y="6047"/>
                    <a:pt x="233" y="6279"/>
                    <a:pt x="520" y="6279"/>
                  </a:cubicBezTo>
                  <a:lnTo>
                    <a:pt x="2081" y="6279"/>
                  </a:lnTo>
                  <a:lnTo>
                    <a:pt x="2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120"/>
          <p:cNvGrpSpPr/>
          <p:nvPr/>
        </p:nvGrpSpPr>
        <p:grpSpPr>
          <a:xfrm>
            <a:off x="2916979" y="2385505"/>
            <a:ext cx="443900" cy="443900"/>
            <a:chOff x="3151425" y="2087650"/>
            <a:chExt cx="443900" cy="443900"/>
          </a:xfrm>
        </p:grpSpPr>
        <p:sp>
          <p:nvSpPr>
            <p:cNvPr id="2400" name="Google Shape;2400;p120"/>
            <p:cNvSpPr/>
            <p:nvPr/>
          </p:nvSpPr>
          <p:spPr>
            <a:xfrm>
              <a:off x="3386375" y="2340975"/>
              <a:ext cx="41250" cy="58350"/>
            </a:xfrm>
            <a:custGeom>
              <a:avLst/>
              <a:gdLst/>
              <a:ahLst/>
              <a:cxnLst/>
              <a:rect l="l" t="t" r="r" b="b"/>
              <a:pathLst>
                <a:path w="1650" h="2334" extrusionOk="0">
                  <a:moveTo>
                    <a:pt x="1" y="0"/>
                  </a:moveTo>
                  <a:lnTo>
                    <a:pt x="1" y="2334"/>
                  </a:lnTo>
                  <a:cubicBezTo>
                    <a:pt x="614" y="2245"/>
                    <a:pt x="1176" y="2007"/>
                    <a:pt x="1650" y="1651"/>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20"/>
            <p:cNvSpPr/>
            <p:nvPr/>
          </p:nvSpPr>
          <p:spPr>
            <a:xfrm>
              <a:off x="3282350" y="2219875"/>
              <a:ext cx="78000" cy="144000"/>
            </a:xfrm>
            <a:custGeom>
              <a:avLst/>
              <a:gdLst/>
              <a:ahLst/>
              <a:cxnLst/>
              <a:rect l="l" t="t" r="r" b="b"/>
              <a:pathLst>
                <a:path w="3120" h="5760" extrusionOk="0">
                  <a:moveTo>
                    <a:pt x="3120" y="1"/>
                  </a:moveTo>
                  <a:cubicBezTo>
                    <a:pt x="1361" y="257"/>
                    <a:pt x="0" y="1761"/>
                    <a:pt x="0" y="3589"/>
                  </a:cubicBezTo>
                  <a:cubicBezTo>
                    <a:pt x="0" y="4405"/>
                    <a:pt x="279" y="5152"/>
                    <a:pt x="735" y="5760"/>
                  </a:cubicBezTo>
                  <a:lnTo>
                    <a:pt x="3120" y="3375"/>
                  </a:lnTo>
                  <a:lnTo>
                    <a:pt x="31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20"/>
            <p:cNvSpPr/>
            <p:nvPr/>
          </p:nvSpPr>
          <p:spPr>
            <a:xfrm>
              <a:off x="3319100" y="2341050"/>
              <a:ext cx="41250" cy="58325"/>
            </a:xfrm>
            <a:custGeom>
              <a:avLst/>
              <a:gdLst/>
              <a:ahLst/>
              <a:cxnLst/>
              <a:rect l="l" t="t" r="r" b="b"/>
              <a:pathLst>
                <a:path w="1650" h="2333" extrusionOk="0">
                  <a:moveTo>
                    <a:pt x="1650" y="0"/>
                  </a:moveTo>
                  <a:lnTo>
                    <a:pt x="1" y="1649"/>
                  </a:lnTo>
                  <a:cubicBezTo>
                    <a:pt x="475" y="2005"/>
                    <a:pt x="1036" y="2243"/>
                    <a:pt x="1650" y="2332"/>
                  </a:cubicBezTo>
                  <a:lnTo>
                    <a:pt x="16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20"/>
            <p:cNvSpPr/>
            <p:nvPr/>
          </p:nvSpPr>
          <p:spPr>
            <a:xfrm>
              <a:off x="3386375" y="2219875"/>
              <a:ext cx="78050" cy="144000"/>
            </a:xfrm>
            <a:custGeom>
              <a:avLst/>
              <a:gdLst/>
              <a:ahLst/>
              <a:cxnLst/>
              <a:rect l="l" t="t" r="r" b="b"/>
              <a:pathLst>
                <a:path w="3122" h="5760" extrusionOk="0">
                  <a:moveTo>
                    <a:pt x="1" y="1"/>
                  </a:moveTo>
                  <a:lnTo>
                    <a:pt x="1" y="3375"/>
                  </a:lnTo>
                  <a:lnTo>
                    <a:pt x="2386" y="5760"/>
                  </a:lnTo>
                  <a:cubicBezTo>
                    <a:pt x="2842" y="5152"/>
                    <a:pt x="3121" y="4405"/>
                    <a:pt x="3121" y="3589"/>
                  </a:cubicBezTo>
                  <a:cubicBezTo>
                    <a:pt x="3122" y="1761"/>
                    <a:pt x="1760" y="25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20"/>
            <p:cNvSpPr/>
            <p:nvPr/>
          </p:nvSpPr>
          <p:spPr>
            <a:xfrm>
              <a:off x="3151425" y="2087650"/>
              <a:ext cx="443900" cy="443900"/>
            </a:xfrm>
            <a:custGeom>
              <a:avLst/>
              <a:gdLst/>
              <a:ahLst/>
              <a:cxnLst/>
              <a:rect l="l" t="t" r="r" b="b"/>
              <a:pathLst>
                <a:path w="17756" h="17756" extrusionOk="0">
                  <a:moveTo>
                    <a:pt x="8877" y="3158"/>
                  </a:moveTo>
                  <a:cubicBezTo>
                    <a:pt x="9164" y="3158"/>
                    <a:pt x="9396" y="3390"/>
                    <a:pt x="9396" y="3677"/>
                  </a:cubicBezTo>
                  <a:lnTo>
                    <a:pt x="9396" y="4250"/>
                  </a:lnTo>
                  <a:cubicBezTo>
                    <a:pt x="10296" y="4352"/>
                    <a:pt x="11111" y="4701"/>
                    <a:pt x="11783" y="5238"/>
                  </a:cubicBezTo>
                  <a:lnTo>
                    <a:pt x="12188" y="4833"/>
                  </a:lnTo>
                  <a:cubicBezTo>
                    <a:pt x="12289" y="4731"/>
                    <a:pt x="12422" y="4681"/>
                    <a:pt x="12556" y="4681"/>
                  </a:cubicBezTo>
                  <a:cubicBezTo>
                    <a:pt x="12689" y="4681"/>
                    <a:pt x="12822" y="4731"/>
                    <a:pt x="12924" y="4833"/>
                  </a:cubicBezTo>
                  <a:cubicBezTo>
                    <a:pt x="13127" y="5037"/>
                    <a:pt x="13127" y="5366"/>
                    <a:pt x="12924" y="5569"/>
                  </a:cubicBezTo>
                  <a:lnTo>
                    <a:pt x="12519" y="5974"/>
                  </a:lnTo>
                  <a:cubicBezTo>
                    <a:pt x="13056" y="6646"/>
                    <a:pt x="13404" y="7460"/>
                    <a:pt x="13506" y="8360"/>
                  </a:cubicBezTo>
                  <a:lnTo>
                    <a:pt x="14080" y="8360"/>
                  </a:lnTo>
                  <a:cubicBezTo>
                    <a:pt x="14366" y="8360"/>
                    <a:pt x="14599" y="8593"/>
                    <a:pt x="14599" y="8880"/>
                  </a:cubicBezTo>
                  <a:cubicBezTo>
                    <a:pt x="14599" y="9168"/>
                    <a:pt x="14366" y="9400"/>
                    <a:pt x="14080" y="9400"/>
                  </a:cubicBezTo>
                  <a:lnTo>
                    <a:pt x="13506" y="9400"/>
                  </a:lnTo>
                  <a:cubicBezTo>
                    <a:pt x="13404" y="10299"/>
                    <a:pt x="13056" y="11114"/>
                    <a:pt x="12519" y="11785"/>
                  </a:cubicBezTo>
                  <a:lnTo>
                    <a:pt x="12924" y="12190"/>
                  </a:lnTo>
                  <a:cubicBezTo>
                    <a:pt x="13127" y="12393"/>
                    <a:pt x="13127" y="12722"/>
                    <a:pt x="12924" y="12926"/>
                  </a:cubicBezTo>
                  <a:cubicBezTo>
                    <a:pt x="12822" y="13028"/>
                    <a:pt x="12689" y="13079"/>
                    <a:pt x="12556" y="13079"/>
                  </a:cubicBezTo>
                  <a:cubicBezTo>
                    <a:pt x="12422" y="13079"/>
                    <a:pt x="12289" y="13028"/>
                    <a:pt x="12188" y="12926"/>
                  </a:cubicBezTo>
                  <a:lnTo>
                    <a:pt x="11783" y="12521"/>
                  </a:lnTo>
                  <a:cubicBezTo>
                    <a:pt x="11111" y="13058"/>
                    <a:pt x="10296" y="13407"/>
                    <a:pt x="9396" y="13509"/>
                  </a:cubicBezTo>
                  <a:lnTo>
                    <a:pt x="9396" y="14082"/>
                  </a:lnTo>
                  <a:cubicBezTo>
                    <a:pt x="9396" y="14369"/>
                    <a:pt x="9164" y="14601"/>
                    <a:pt x="8877" y="14601"/>
                  </a:cubicBezTo>
                  <a:cubicBezTo>
                    <a:pt x="8589" y="14601"/>
                    <a:pt x="8357" y="14369"/>
                    <a:pt x="8357" y="14082"/>
                  </a:cubicBezTo>
                  <a:lnTo>
                    <a:pt x="8357" y="13509"/>
                  </a:lnTo>
                  <a:cubicBezTo>
                    <a:pt x="7458" y="13407"/>
                    <a:pt x="6643" y="13058"/>
                    <a:pt x="5972" y="12521"/>
                  </a:cubicBezTo>
                  <a:lnTo>
                    <a:pt x="5566" y="12926"/>
                  </a:lnTo>
                  <a:cubicBezTo>
                    <a:pt x="5464" y="13028"/>
                    <a:pt x="5331" y="13079"/>
                    <a:pt x="5198" y="13079"/>
                  </a:cubicBezTo>
                  <a:cubicBezTo>
                    <a:pt x="5065" y="13079"/>
                    <a:pt x="4932" y="13028"/>
                    <a:pt x="4830" y="12926"/>
                  </a:cubicBezTo>
                  <a:cubicBezTo>
                    <a:pt x="4626" y="12722"/>
                    <a:pt x="4626" y="12393"/>
                    <a:pt x="4830" y="12190"/>
                  </a:cubicBezTo>
                  <a:lnTo>
                    <a:pt x="5236" y="11785"/>
                  </a:lnTo>
                  <a:cubicBezTo>
                    <a:pt x="4697" y="11114"/>
                    <a:pt x="4350" y="10299"/>
                    <a:pt x="4248" y="9400"/>
                  </a:cubicBezTo>
                  <a:lnTo>
                    <a:pt x="3675" y="9400"/>
                  </a:lnTo>
                  <a:cubicBezTo>
                    <a:pt x="3388" y="9400"/>
                    <a:pt x="3156" y="9168"/>
                    <a:pt x="3156" y="8880"/>
                  </a:cubicBezTo>
                  <a:cubicBezTo>
                    <a:pt x="3156" y="8593"/>
                    <a:pt x="3388" y="8360"/>
                    <a:pt x="3675" y="8360"/>
                  </a:cubicBezTo>
                  <a:lnTo>
                    <a:pt x="4248" y="8360"/>
                  </a:lnTo>
                  <a:cubicBezTo>
                    <a:pt x="4350" y="7460"/>
                    <a:pt x="4697" y="6646"/>
                    <a:pt x="5236" y="5974"/>
                  </a:cubicBezTo>
                  <a:lnTo>
                    <a:pt x="4830" y="5569"/>
                  </a:lnTo>
                  <a:cubicBezTo>
                    <a:pt x="4626" y="5366"/>
                    <a:pt x="4626" y="5037"/>
                    <a:pt x="4830" y="4833"/>
                  </a:cubicBezTo>
                  <a:cubicBezTo>
                    <a:pt x="4932" y="4731"/>
                    <a:pt x="5065" y="4681"/>
                    <a:pt x="5198" y="4681"/>
                  </a:cubicBezTo>
                  <a:cubicBezTo>
                    <a:pt x="5331" y="4681"/>
                    <a:pt x="5464" y="4731"/>
                    <a:pt x="5566" y="4833"/>
                  </a:cubicBezTo>
                  <a:lnTo>
                    <a:pt x="5972" y="5238"/>
                  </a:lnTo>
                  <a:cubicBezTo>
                    <a:pt x="6643" y="4701"/>
                    <a:pt x="7458" y="4352"/>
                    <a:pt x="8357" y="4250"/>
                  </a:cubicBezTo>
                  <a:lnTo>
                    <a:pt x="8357" y="3677"/>
                  </a:lnTo>
                  <a:cubicBezTo>
                    <a:pt x="8357" y="3390"/>
                    <a:pt x="8589" y="3158"/>
                    <a:pt x="8877" y="3158"/>
                  </a:cubicBezTo>
                  <a:close/>
                  <a:moveTo>
                    <a:pt x="8878" y="1"/>
                  </a:moveTo>
                  <a:cubicBezTo>
                    <a:pt x="7638" y="1"/>
                    <a:pt x="6633" y="1196"/>
                    <a:pt x="6359" y="2799"/>
                  </a:cubicBezTo>
                  <a:cubicBezTo>
                    <a:pt x="5696" y="2332"/>
                    <a:pt x="4897" y="2024"/>
                    <a:pt x="4152" y="2024"/>
                  </a:cubicBezTo>
                  <a:cubicBezTo>
                    <a:pt x="3585" y="2024"/>
                    <a:pt x="3049" y="2202"/>
                    <a:pt x="2626" y="2625"/>
                  </a:cubicBezTo>
                  <a:cubicBezTo>
                    <a:pt x="1645" y="3606"/>
                    <a:pt x="1980" y="5193"/>
                    <a:pt x="2800" y="6359"/>
                  </a:cubicBezTo>
                  <a:cubicBezTo>
                    <a:pt x="1197" y="6633"/>
                    <a:pt x="1" y="7639"/>
                    <a:pt x="1" y="8878"/>
                  </a:cubicBezTo>
                  <a:cubicBezTo>
                    <a:pt x="1" y="10119"/>
                    <a:pt x="1197" y="11124"/>
                    <a:pt x="2800" y="11398"/>
                  </a:cubicBezTo>
                  <a:cubicBezTo>
                    <a:pt x="1982" y="12564"/>
                    <a:pt x="1645" y="14149"/>
                    <a:pt x="2626" y="15131"/>
                  </a:cubicBezTo>
                  <a:cubicBezTo>
                    <a:pt x="3049" y="15554"/>
                    <a:pt x="3585" y="15733"/>
                    <a:pt x="4152" y="15733"/>
                  </a:cubicBezTo>
                  <a:cubicBezTo>
                    <a:pt x="4897" y="15733"/>
                    <a:pt x="5695" y="15424"/>
                    <a:pt x="6359" y="14956"/>
                  </a:cubicBezTo>
                  <a:cubicBezTo>
                    <a:pt x="6633" y="16560"/>
                    <a:pt x="7639" y="17756"/>
                    <a:pt x="8878" y="17756"/>
                  </a:cubicBezTo>
                  <a:cubicBezTo>
                    <a:pt x="10149" y="17756"/>
                    <a:pt x="11177" y="16508"/>
                    <a:pt x="11422" y="14847"/>
                  </a:cubicBezTo>
                  <a:cubicBezTo>
                    <a:pt x="12082" y="15323"/>
                    <a:pt x="12889" y="15642"/>
                    <a:pt x="13640" y="15642"/>
                  </a:cubicBezTo>
                  <a:cubicBezTo>
                    <a:pt x="14198" y="15642"/>
                    <a:pt x="14725" y="15467"/>
                    <a:pt x="15141" y="15051"/>
                  </a:cubicBezTo>
                  <a:cubicBezTo>
                    <a:pt x="16101" y="14091"/>
                    <a:pt x="15780" y="12542"/>
                    <a:pt x="14978" y="11392"/>
                  </a:cubicBezTo>
                  <a:cubicBezTo>
                    <a:pt x="16568" y="11114"/>
                    <a:pt x="17756" y="10114"/>
                    <a:pt x="17756" y="8878"/>
                  </a:cubicBezTo>
                  <a:cubicBezTo>
                    <a:pt x="17756" y="7637"/>
                    <a:pt x="16560" y="6633"/>
                    <a:pt x="14958" y="6359"/>
                  </a:cubicBezTo>
                  <a:cubicBezTo>
                    <a:pt x="15775" y="5193"/>
                    <a:pt x="16113" y="3606"/>
                    <a:pt x="15132" y="2625"/>
                  </a:cubicBezTo>
                  <a:cubicBezTo>
                    <a:pt x="14709" y="2202"/>
                    <a:pt x="14174" y="2024"/>
                    <a:pt x="13608" y="2024"/>
                  </a:cubicBezTo>
                  <a:cubicBezTo>
                    <a:pt x="12861" y="2024"/>
                    <a:pt x="12061" y="2334"/>
                    <a:pt x="11398" y="2799"/>
                  </a:cubicBezTo>
                  <a:cubicBezTo>
                    <a:pt x="11124" y="1196"/>
                    <a:pt x="10118" y="1"/>
                    <a:pt x="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120"/>
          <p:cNvGrpSpPr/>
          <p:nvPr/>
        </p:nvGrpSpPr>
        <p:grpSpPr>
          <a:xfrm>
            <a:off x="2891504" y="1750953"/>
            <a:ext cx="494850" cy="443900"/>
            <a:chOff x="2803300" y="1605375"/>
            <a:chExt cx="494850" cy="443900"/>
          </a:xfrm>
        </p:grpSpPr>
        <p:sp>
          <p:nvSpPr>
            <p:cNvPr id="2406" name="Google Shape;2406;p120"/>
            <p:cNvSpPr/>
            <p:nvPr/>
          </p:nvSpPr>
          <p:spPr>
            <a:xfrm>
              <a:off x="3298125" y="1904650"/>
              <a:ext cx="25" cy="25"/>
            </a:xfrm>
            <a:custGeom>
              <a:avLst/>
              <a:gdLst/>
              <a:ahLst/>
              <a:cxnLst/>
              <a:rect l="l" t="t" r="r" b="b"/>
              <a:pathLst>
                <a:path w="1" h="1" extrusionOk="0">
                  <a:moveTo>
                    <a:pt x="1"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20"/>
            <p:cNvSpPr/>
            <p:nvPr/>
          </p:nvSpPr>
          <p:spPr>
            <a:xfrm>
              <a:off x="2803375" y="1997225"/>
              <a:ext cx="443825" cy="52050"/>
            </a:xfrm>
            <a:custGeom>
              <a:avLst/>
              <a:gdLst/>
              <a:ahLst/>
              <a:cxnLst/>
              <a:rect l="l" t="t" r="r" b="b"/>
              <a:pathLst>
                <a:path w="17753" h="2082" extrusionOk="0">
                  <a:moveTo>
                    <a:pt x="520" y="1"/>
                  </a:moveTo>
                  <a:cubicBezTo>
                    <a:pt x="232" y="1"/>
                    <a:pt x="0" y="232"/>
                    <a:pt x="0" y="520"/>
                  </a:cubicBezTo>
                  <a:lnTo>
                    <a:pt x="0" y="1561"/>
                  </a:lnTo>
                  <a:cubicBezTo>
                    <a:pt x="0" y="1849"/>
                    <a:pt x="232" y="2081"/>
                    <a:pt x="520" y="2081"/>
                  </a:cubicBezTo>
                  <a:lnTo>
                    <a:pt x="17234" y="2081"/>
                  </a:lnTo>
                  <a:cubicBezTo>
                    <a:pt x="17520" y="2081"/>
                    <a:pt x="17753" y="1849"/>
                    <a:pt x="17753" y="1561"/>
                  </a:cubicBezTo>
                  <a:lnTo>
                    <a:pt x="17753" y="520"/>
                  </a:lnTo>
                  <a:cubicBezTo>
                    <a:pt x="17753" y="233"/>
                    <a:pt x="17520" y="1"/>
                    <a:pt x="17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20"/>
            <p:cNvSpPr/>
            <p:nvPr/>
          </p:nvSpPr>
          <p:spPr>
            <a:xfrm>
              <a:off x="2803300" y="1605375"/>
              <a:ext cx="443900" cy="156925"/>
            </a:xfrm>
            <a:custGeom>
              <a:avLst/>
              <a:gdLst/>
              <a:ahLst/>
              <a:cxnLst/>
              <a:rect l="l" t="t" r="r" b="b"/>
              <a:pathLst>
                <a:path w="17756" h="6277" extrusionOk="0">
                  <a:moveTo>
                    <a:pt x="8878" y="2114"/>
                  </a:moveTo>
                  <a:cubicBezTo>
                    <a:pt x="9740" y="2114"/>
                    <a:pt x="10440" y="2815"/>
                    <a:pt x="10440" y="3675"/>
                  </a:cubicBezTo>
                  <a:cubicBezTo>
                    <a:pt x="10440" y="4536"/>
                    <a:pt x="9740" y="5236"/>
                    <a:pt x="8878" y="5236"/>
                  </a:cubicBezTo>
                  <a:cubicBezTo>
                    <a:pt x="8018" y="5236"/>
                    <a:pt x="7318" y="4535"/>
                    <a:pt x="7318" y="3675"/>
                  </a:cubicBezTo>
                  <a:cubicBezTo>
                    <a:pt x="7318" y="2815"/>
                    <a:pt x="8018" y="2114"/>
                    <a:pt x="8878" y="2114"/>
                  </a:cubicBezTo>
                  <a:close/>
                  <a:moveTo>
                    <a:pt x="8878" y="0"/>
                  </a:moveTo>
                  <a:cubicBezTo>
                    <a:pt x="8799" y="0"/>
                    <a:pt x="8719" y="18"/>
                    <a:pt x="8646" y="54"/>
                  </a:cubicBezTo>
                  <a:lnTo>
                    <a:pt x="289" y="4251"/>
                  </a:lnTo>
                  <a:cubicBezTo>
                    <a:pt x="113" y="4340"/>
                    <a:pt x="1" y="4520"/>
                    <a:pt x="1" y="4716"/>
                  </a:cubicBezTo>
                  <a:lnTo>
                    <a:pt x="1" y="5758"/>
                  </a:lnTo>
                  <a:cubicBezTo>
                    <a:pt x="1" y="6045"/>
                    <a:pt x="233" y="6277"/>
                    <a:pt x="521" y="6277"/>
                  </a:cubicBezTo>
                  <a:lnTo>
                    <a:pt x="17234" y="6277"/>
                  </a:lnTo>
                  <a:cubicBezTo>
                    <a:pt x="17522" y="6277"/>
                    <a:pt x="17755" y="6045"/>
                    <a:pt x="17755" y="5758"/>
                  </a:cubicBezTo>
                  <a:lnTo>
                    <a:pt x="17755" y="4716"/>
                  </a:lnTo>
                  <a:cubicBezTo>
                    <a:pt x="17756" y="4520"/>
                    <a:pt x="17645" y="4340"/>
                    <a:pt x="17469" y="4251"/>
                  </a:cubicBezTo>
                  <a:lnTo>
                    <a:pt x="9111" y="54"/>
                  </a:lnTo>
                  <a:cubicBezTo>
                    <a:pt x="9038" y="18"/>
                    <a:pt x="8958"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20"/>
            <p:cNvSpPr/>
            <p:nvPr/>
          </p:nvSpPr>
          <p:spPr>
            <a:xfrm>
              <a:off x="2829400" y="1918350"/>
              <a:ext cx="391875" cy="52850"/>
            </a:xfrm>
            <a:custGeom>
              <a:avLst/>
              <a:gdLst/>
              <a:ahLst/>
              <a:cxnLst/>
              <a:rect l="l" t="t" r="r" b="b"/>
              <a:pathLst>
                <a:path w="15675" h="2114" extrusionOk="0">
                  <a:moveTo>
                    <a:pt x="519" y="0"/>
                  </a:moveTo>
                  <a:cubicBezTo>
                    <a:pt x="233" y="0"/>
                    <a:pt x="0" y="232"/>
                    <a:pt x="0" y="519"/>
                  </a:cubicBezTo>
                  <a:lnTo>
                    <a:pt x="0" y="2114"/>
                  </a:lnTo>
                  <a:lnTo>
                    <a:pt x="15675" y="2114"/>
                  </a:lnTo>
                  <a:lnTo>
                    <a:pt x="15675" y="519"/>
                  </a:lnTo>
                  <a:cubicBezTo>
                    <a:pt x="15672" y="232"/>
                    <a:pt x="15440" y="0"/>
                    <a:pt x="15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20"/>
            <p:cNvSpPr/>
            <p:nvPr/>
          </p:nvSpPr>
          <p:spPr>
            <a:xfrm>
              <a:off x="2868350" y="1788275"/>
              <a:ext cx="52025" cy="104075"/>
            </a:xfrm>
            <a:custGeom>
              <a:avLst/>
              <a:gdLst/>
              <a:ahLst/>
              <a:cxnLst/>
              <a:rect l="l" t="t" r="r" b="b"/>
              <a:pathLst>
                <a:path w="2081" h="4163" extrusionOk="0">
                  <a:moveTo>
                    <a:pt x="1" y="0"/>
                  </a:moveTo>
                  <a:lnTo>
                    <a:pt x="1" y="4162"/>
                  </a:lnTo>
                  <a:lnTo>
                    <a:pt x="2081" y="4162"/>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20"/>
            <p:cNvSpPr/>
            <p:nvPr/>
          </p:nvSpPr>
          <p:spPr>
            <a:xfrm>
              <a:off x="2999250" y="1788275"/>
              <a:ext cx="52075" cy="104075"/>
            </a:xfrm>
            <a:custGeom>
              <a:avLst/>
              <a:gdLst/>
              <a:ahLst/>
              <a:cxnLst/>
              <a:rect l="l" t="t" r="r" b="b"/>
              <a:pathLst>
                <a:path w="2083" h="4163" extrusionOk="0">
                  <a:moveTo>
                    <a:pt x="1" y="0"/>
                  </a:moveTo>
                  <a:lnTo>
                    <a:pt x="1" y="4162"/>
                  </a:lnTo>
                  <a:lnTo>
                    <a:pt x="2082" y="4162"/>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20"/>
            <p:cNvSpPr/>
            <p:nvPr/>
          </p:nvSpPr>
          <p:spPr>
            <a:xfrm>
              <a:off x="3130175" y="1788275"/>
              <a:ext cx="52050" cy="104075"/>
            </a:xfrm>
            <a:custGeom>
              <a:avLst/>
              <a:gdLst/>
              <a:ahLst/>
              <a:cxnLst/>
              <a:rect l="l" t="t" r="r" b="b"/>
              <a:pathLst>
                <a:path w="2082" h="4163" extrusionOk="0">
                  <a:moveTo>
                    <a:pt x="0" y="0"/>
                  </a:moveTo>
                  <a:lnTo>
                    <a:pt x="0" y="4162"/>
                  </a:lnTo>
                  <a:lnTo>
                    <a:pt x="2082" y="4162"/>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120"/>
          <p:cNvGrpSpPr/>
          <p:nvPr/>
        </p:nvGrpSpPr>
        <p:grpSpPr>
          <a:xfrm>
            <a:off x="2169178" y="3549118"/>
            <a:ext cx="443900" cy="443900"/>
            <a:chOff x="2532275" y="3516975"/>
            <a:chExt cx="443900" cy="443900"/>
          </a:xfrm>
        </p:grpSpPr>
        <p:sp>
          <p:nvSpPr>
            <p:cNvPr id="2414" name="Google Shape;2414;p120"/>
            <p:cNvSpPr/>
            <p:nvPr/>
          </p:nvSpPr>
          <p:spPr>
            <a:xfrm>
              <a:off x="2667625" y="3516975"/>
              <a:ext cx="235125" cy="282500"/>
            </a:xfrm>
            <a:custGeom>
              <a:avLst/>
              <a:gdLst/>
              <a:ahLst/>
              <a:cxnLst/>
              <a:rect l="l" t="t" r="r" b="b"/>
              <a:pathLst>
                <a:path w="9405" h="11300" extrusionOk="0">
                  <a:moveTo>
                    <a:pt x="2949" y="0"/>
                  </a:moveTo>
                  <a:lnTo>
                    <a:pt x="2949" y="5630"/>
                  </a:lnTo>
                  <a:lnTo>
                    <a:pt x="1" y="9910"/>
                  </a:lnTo>
                  <a:lnTo>
                    <a:pt x="1389" y="11299"/>
                  </a:lnTo>
                  <a:lnTo>
                    <a:pt x="2426" y="10257"/>
                  </a:lnTo>
                  <a:lnTo>
                    <a:pt x="3468" y="11298"/>
                  </a:lnTo>
                  <a:lnTo>
                    <a:pt x="4508" y="10257"/>
                  </a:lnTo>
                  <a:lnTo>
                    <a:pt x="5549" y="11298"/>
                  </a:lnTo>
                  <a:lnTo>
                    <a:pt x="6937" y="9908"/>
                  </a:lnTo>
                  <a:lnTo>
                    <a:pt x="3988" y="5629"/>
                  </a:lnTo>
                  <a:lnTo>
                    <a:pt x="3988" y="4162"/>
                  </a:lnTo>
                  <a:lnTo>
                    <a:pt x="9405" y="4162"/>
                  </a:lnTo>
                  <a:lnTo>
                    <a:pt x="7322" y="2078"/>
                  </a:lnTo>
                  <a:lnTo>
                    <a:pt x="93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20"/>
            <p:cNvSpPr/>
            <p:nvPr/>
          </p:nvSpPr>
          <p:spPr>
            <a:xfrm>
              <a:off x="2532275" y="3786475"/>
              <a:ext cx="443900" cy="174400"/>
            </a:xfrm>
            <a:custGeom>
              <a:avLst/>
              <a:gdLst/>
              <a:ahLst/>
              <a:cxnLst/>
              <a:rect l="l" t="t" r="r" b="b"/>
              <a:pathLst>
                <a:path w="17756" h="6976" extrusionOk="0">
                  <a:moveTo>
                    <a:pt x="4809" y="0"/>
                  </a:moveTo>
                  <a:lnTo>
                    <a:pt x="0" y="6976"/>
                  </a:lnTo>
                  <a:lnTo>
                    <a:pt x="17755" y="6976"/>
                  </a:lnTo>
                  <a:lnTo>
                    <a:pt x="12950" y="0"/>
                  </a:lnTo>
                  <a:lnTo>
                    <a:pt x="10962" y="1989"/>
                  </a:lnTo>
                  <a:lnTo>
                    <a:pt x="9921" y="947"/>
                  </a:lnTo>
                  <a:lnTo>
                    <a:pt x="8879" y="1989"/>
                  </a:lnTo>
                  <a:lnTo>
                    <a:pt x="7838" y="947"/>
                  </a:lnTo>
                  <a:lnTo>
                    <a:pt x="6798" y="1989"/>
                  </a:lnTo>
                  <a:lnTo>
                    <a:pt x="4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120"/>
          <p:cNvGrpSpPr/>
          <p:nvPr/>
        </p:nvGrpSpPr>
        <p:grpSpPr>
          <a:xfrm>
            <a:off x="2169153" y="1724608"/>
            <a:ext cx="443950" cy="443900"/>
            <a:chOff x="2671625" y="3062950"/>
            <a:chExt cx="443950" cy="443900"/>
          </a:xfrm>
        </p:grpSpPr>
        <p:sp>
          <p:nvSpPr>
            <p:cNvPr id="2417" name="Google Shape;2417;p120"/>
            <p:cNvSpPr/>
            <p:nvPr/>
          </p:nvSpPr>
          <p:spPr>
            <a:xfrm>
              <a:off x="2776525" y="3062950"/>
              <a:ext cx="234125" cy="443900"/>
            </a:xfrm>
            <a:custGeom>
              <a:avLst/>
              <a:gdLst/>
              <a:ahLst/>
              <a:cxnLst/>
              <a:rect l="l" t="t" r="r" b="b"/>
              <a:pathLst>
                <a:path w="9365" h="17756" extrusionOk="0">
                  <a:moveTo>
                    <a:pt x="4684" y="4146"/>
                  </a:moveTo>
                  <a:lnTo>
                    <a:pt x="4381" y="4742"/>
                  </a:lnTo>
                  <a:lnTo>
                    <a:pt x="3738" y="4834"/>
                  </a:lnTo>
                  <a:lnTo>
                    <a:pt x="4202" y="5274"/>
                  </a:lnTo>
                  <a:lnTo>
                    <a:pt x="4090" y="5918"/>
                  </a:lnTo>
                  <a:lnTo>
                    <a:pt x="4681" y="5614"/>
                  </a:lnTo>
                  <a:lnTo>
                    <a:pt x="5274" y="5918"/>
                  </a:lnTo>
                  <a:lnTo>
                    <a:pt x="5161" y="5274"/>
                  </a:lnTo>
                  <a:lnTo>
                    <a:pt x="5624" y="4834"/>
                  </a:lnTo>
                  <a:lnTo>
                    <a:pt x="4984" y="4742"/>
                  </a:lnTo>
                  <a:lnTo>
                    <a:pt x="4684" y="4146"/>
                  </a:lnTo>
                  <a:close/>
                  <a:moveTo>
                    <a:pt x="4681" y="1838"/>
                  </a:moveTo>
                  <a:lnTo>
                    <a:pt x="5666" y="3787"/>
                  </a:lnTo>
                  <a:lnTo>
                    <a:pt x="7899" y="4103"/>
                  </a:lnTo>
                  <a:lnTo>
                    <a:pt x="6285" y="5642"/>
                  </a:lnTo>
                  <a:lnTo>
                    <a:pt x="6662" y="7798"/>
                  </a:lnTo>
                  <a:lnTo>
                    <a:pt x="4684" y="6780"/>
                  </a:lnTo>
                  <a:lnTo>
                    <a:pt x="2704" y="7796"/>
                  </a:lnTo>
                  <a:lnTo>
                    <a:pt x="3081" y="5641"/>
                  </a:lnTo>
                  <a:lnTo>
                    <a:pt x="1464" y="4103"/>
                  </a:lnTo>
                  <a:lnTo>
                    <a:pt x="3697" y="3787"/>
                  </a:lnTo>
                  <a:lnTo>
                    <a:pt x="4681" y="1838"/>
                  </a:lnTo>
                  <a:close/>
                  <a:moveTo>
                    <a:pt x="0" y="1"/>
                  </a:moveTo>
                  <a:lnTo>
                    <a:pt x="0" y="6832"/>
                  </a:lnTo>
                  <a:cubicBezTo>
                    <a:pt x="0" y="8832"/>
                    <a:pt x="1264" y="10593"/>
                    <a:pt x="3122" y="11247"/>
                  </a:cubicBezTo>
                  <a:lnTo>
                    <a:pt x="3122" y="14635"/>
                  </a:lnTo>
                  <a:lnTo>
                    <a:pt x="1684" y="14635"/>
                  </a:lnTo>
                  <a:cubicBezTo>
                    <a:pt x="755" y="14635"/>
                    <a:pt x="0" y="15390"/>
                    <a:pt x="0" y="16319"/>
                  </a:cubicBezTo>
                  <a:lnTo>
                    <a:pt x="0" y="17756"/>
                  </a:lnTo>
                  <a:lnTo>
                    <a:pt x="9364" y="17756"/>
                  </a:lnTo>
                  <a:lnTo>
                    <a:pt x="9364" y="16319"/>
                  </a:lnTo>
                  <a:cubicBezTo>
                    <a:pt x="9364" y="15390"/>
                    <a:pt x="8609" y="14635"/>
                    <a:pt x="7681" y="14635"/>
                  </a:cubicBezTo>
                  <a:lnTo>
                    <a:pt x="6242" y="14635"/>
                  </a:lnTo>
                  <a:lnTo>
                    <a:pt x="6242" y="11247"/>
                  </a:lnTo>
                  <a:cubicBezTo>
                    <a:pt x="8100" y="10593"/>
                    <a:pt x="9364" y="8832"/>
                    <a:pt x="9364" y="6832"/>
                  </a:cubicBezTo>
                  <a:lnTo>
                    <a:pt x="9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20"/>
            <p:cNvSpPr/>
            <p:nvPr/>
          </p:nvSpPr>
          <p:spPr>
            <a:xfrm>
              <a:off x="3088650" y="3090700"/>
              <a:ext cx="26925" cy="155650"/>
            </a:xfrm>
            <a:custGeom>
              <a:avLst/>
              <a:gdLst/>
              <a:ahLst/>
              <a:cxnLst/>
              <a:rect l="l" t="t" r="r" b="b"/>
              <a:pathLst>
                <a:path w="1077" h="6226" extrusionOk="0">
                  <a:moveTo>
                    <a:pt x="0" y="0"/>
                  </a:moveTo>
                  <a:lnTo>
                    <a:pt x="0" y="6225"/>
                  </a:lnTo>
                  <a:cubicBezTo>
                    <a:pt x="682" y="5547"/>
                    <a:pt x="1076" y="4631"/>
                    <a:pt x="1076" y="3641"/>
                  </a:cubicBez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20"/>
            <p:cNvSpPr/>
            <p:nvPr/>
          </p:nvSpPr>
          <p:spPr>
            <a:xfrm>
              <a:off x="2671625" y="3090700"/>
              <a:ext cx="26925" cy="155650"/>
            </a:xfrm>
            <a:custGeom>
              <a:avLst/>
              <a:gdLst/>
              <a:ahLst/>
              <a:cxnLst/>
              <a:rect l="l" t="t" r="r" b="b"/>
              <a:pathLst>
                <a:path w="1077" h="6226" extrusionOk="0">
                  <a:moveTo>
                    <a:pt x="1" y="0"/>
                  </a:moveTo>
                  <a:lnTo>
                    <a:pt x="1" y="3641"/>
                  </a:lnTo>
                  <a:cubicBezTo>
                    <a:pt x="1" y="4634"/>
                    <a:pt x="397" y="5550"/>
                    <a:pt x="1076" y="6225"/>
                  </a:cubicBezTo>
                  <a:lnTo>
                    <a:pt x="1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20"/>
            <p:cNvSpPr/>
            <p:nvPr/>
          </p:nvSpPr>
          <p:spPr>
            <a:xfrm>
              <a:off x="2984625" y="3090650"/>
              <a:ext cx="78025" cy="304525"/>
            </a:xfrm>
            <a:custGeom>
              <a:avLst/>
              <a:gdLst/>
              <a:ahLst/>
              <a:cxnLst/>
              <a:rect l="l" t="t" r="r" b="b"/>
              <a:pathLst>
                <a:path w="3121" h="12181" extrusionOk="0">
                  <a:moveTo>
                    <a:pt x="2081" y="1"/>
                  </a:moveTo>
                  <a:lnTo>
                    <a:pt x="2081" y="5722"/>
                  </a:lnTo>
                  <a:cubicBezTo>
                    <a:pt x="2081" y="7463"/>
                    <a:pt x="1290" y="9071"/>
                    <a:pt x="1" y="10137"/>
                  </a:cubicBezTo>
                  <a:lnTo>
                    <a:pt x="1" y="12140"/>
                  </a:lnTo>
                  <a:lnTo>
                    <a:pt x="1557" y="10616"/>
                  </a:lnTo>
                  <a:lnTo>
                    <a:pt x="3121" y="12180"/>
                  </a:lnTo>
                  <a:lnTo>
                    <a:pt x="3121" y="2"/>
                  </a:lnTo>
                  <a:lnTo>
                    <a:pt x="3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20"/>
            <p:cNvSpPr/>
            <p:nvPr/>
          </p:nvSpPr>
          <p:spPr>
            <a:xfrm>
              <a:off x="2724550" y="3090650"/>
              <a:ext cx="78050" cy="304525"/>
            </a:xfrm>
            <a:custGeom>
              <a:avLst/>
              <a:gdLst/>
              <a:ahLst/>
              <a:cxnLst/>
              <a:rect l="l" t="t" r="r" b="b"/>
              <a:pathLst>
                <a:path w="3122" h="12181" extrusionOk="0">
                  <a:moveTo>
                    <a:pt x="0" y="1"/>
                  </a:moveTo>
                  <a:lnTo>
                    <a:pt x="0" y="12140"/>
                  </a:lnTo>
                  <a:lnTo>
                    <a:pt x="1556" y="10616"/>
                  </a:lnTo>
                  <a:lnTo>
                    <a:pt x="3121" y="12180"/>
                  </a:lnTo>
                  <a:lnTo>
                    <a:pt x="3121" y="10139"/>
                  </a:lnTo>
                  <a:cubicBezTo>
                    <a:pt x="1831" y="9073"/>
                    <a:pt x="1040" y="7464"/>
                    <a:pt x="1042" y="5722"/>
                  </a:cubicBezTo>
                  <a:lnTo>
                    <a:pt x="10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120"/>
          <p:cNvGrpSpPr/>
          <p:nvPr/>
        </p:nvGrpSpPr>
        <p:grpSpPr>
          <a:xfrm>
            <a:off x="2222078" y="2940948"/>
            <a:ext cx="338100" cy="443875"/>
            <a:chOff x="2303525" y="3062950"/>
            <a:chExt cx="338100" cy="443875"/>
          </a:xfrm>
        </p:grpSpPr>
        <p:sp>
          <p:nvSpPr>
            <p:cNvPr id="2423" name="Google Shape;2423;p120"/>
            <p:cNvSpPr/>
            <p:nvPr/>
          </p:nvSpPr>
          <p:spPr>
            <a:xfrm>
              <a:off x="2303525" y="3062950"/>
              <a:ext cx="338100" cy="443875"/>
            </a:xfrm>
            <a:custGeom>
              <a:avLst/>
              <a:gdLst/>
              <a:ahLst/>
              <a:cxnLst/>
              <a:rect l="l" t="t" r="r" b="b"/>
              <a:pathLst>
                <a:path w="13524" h="17755" extrusionOk="0">
                  <a:moveTo>
                    <a:pt x="6761" y="2084"/>
                  </a:moveTo>
                  <a:cubicBezTo>
                    <a:pt x="9343" y="2084"/>
                    <a:pt x="11442" y="4183"/>
                    <a:pt x="11442" y="6765"/>
                  </a:cubicBezTo>
                  <a:cubicBezTo>
                    <a:pt x="11442" y="9346"/>
                    <a:pt x="9344" y="11445"/>
                    <a:pt x="6761" y="11445"/>
                  </a:cubicBezTo>
                  <a:cubicBezTo>
                    <a:pt x="4180" y="11445"/>
                    <a:pt x="2081" y="9346"/>
                    <a:pt x="2081" y="6765"/>
                  </a:cubicBezTo>
                  <a:cubicBezTo>
                    <a:pt x="2081" y="4183"/>
                    <a:pt x="4180" y="2084"/>
                    <a:pt x="6761" y="2084"/>
                  </a:cubicBezTo>
                  <a:close/>
                  <a:moveTo>
                    <a:pt x="6761" y="1"/>
                  </a:moveTo>
                  <a:cubicBezTo>
                    <a:pt x="3032" y="1"/>
                    <a:pt x="0" y="3034"/>
                    <a:pt x="0" y="6763"/>
                  </a:cubicBezTo>
                  <a:cubicBezTo>
                    <a:pt x="0" y="8238"/>
                    <a:pt x="466" y="9639"/>
                    <a:pt x="1350" y="10815"/>
                  </a:cubicBezTo>
                  <a:lnTo>
                    <a:pt x="6761" y="17755"/>
                  </a:lnTo>
                  <a:lnTo>
                    <a:pt x="12173" y="10815"/>
                  </a:lnTo>
                  <a:cubicBezTo>
                    <a:pt x="13056" y="9639"/>
                    <a:pt x="13523" y="8237"/>
                    <a:pt x="13523" y="6763"/>
                  </a:cubicBezTo>
                  <a:cubicBezTo>
                    <a:pt x="13524" y="3034"/>
                    <a:pt x="10489" y="1"/>
                    <a:pt x="67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20"/>
            <p:cNvSpPr/>
            <p:nvPr/>
          </p:nvSpPr>
          <p:spPr>
            <a:xfrm>
              <a:off x="2430300" y="3297075"/>
              <a:ext cx="84525" cy="26000"/>
            </a:xfrm>
            <a:custGeom>
              <a:avLst/>
              <a:gdLst/>
              <a:ahLst/>
              <a:cxnLst/>
              <a:rect l="l" t="t" r="r" b="b"/>
              <a:pathLst>
                <a:path w="3381" h="1040" extrusionOk="0">
                  <a:moveTo>
                    <a:pt x="1690" y="0"/>
                  </a:moveTo>
                  <a:cubicBezTo>
                    <a:pt x="1059" y="0"/>
                    <a:pt x="465" y="221"/>
                    <a:pt x="0" y="623"/>
                  </a:cubicBezTo>
                  <a:cubicBezTo>
                    <a:pt x="506" y="889"/>
                    <a:pt x="1080" y="1040"/>
                    <a:pt x="1690" y="1040"/>
                  </a:cubicBezTo>
                  <a:cubicBezTo>
                    <a:pt x="2301" y="1040"/>
                    <a:pt x="2875" y="889"/>
                    <a:pt x="3381" y="623"/>
                  </a:cubicBezTo>
                  <a:cubicBezTo>
                    <a:pt x="2915" y="222"/>
                    <a:pt x="2322" y="0"/>
                    <a:pt x="1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20"/>
            <p:cNvSpPr/>
            <p:nvPr/>
          </p:nvSpPr>
          <p:spPr>
            <a:xfrm>
              <a:off x="2381525" y="3140950"/>
              <a:ext cx="182075" cy="156050"/>
            </a:xfrm>
            <a:custGeom>
              <a:avLst/>
              <a:gdLst/>
              <a:ahLst/>
              <a:cxnLst/>
              <a:rect l="l" t="t" r="r" b="b"/>
              <a:pathLst>
                <a:path w="7283" h="6242" extrusionOk="0">
                  <a:moveTo>
                    <a:pt x="3641" y="1"/>
                  </a:moveTo>
                  <a:cubicBezTo>
                    <a:pt x="1633" y="1"/>
                    <a:pt x="0" y="1635"/>
                    <a:pt x="0" y="3643"/>
                  </a:cubicBezTo>
                  <a:cubicBezTo>
                    <a:pt x="0" y="4660"/>
                    <a:pt x="420" y="5582"/>
                    <a:pt x="1094" y="6241"/>
                  </a:cubicBezTo>
                  <a:cubicBezTo>
                    <a:pt x="1770" y="5576"/>
                    <a:pt x="2673" y="5203"/>
                    <a:pt x="3641" y="5203"/>
                  </a:cubicBezTo>
                  <a:cubicBezTo>
                    <a:pt x="2493" y="5203"/>
                    <a:pt x="1561" y="4271"/>
                    <a:pt x="1561" y="3123"/>
                  </a:cubicBezTo>
                  <a:cubicBezTo>
                    <a:pt x="1561" y="1975"/>
                    <a:pt x="2493" y="1043"/>
                    <a:pt x="3641" y="1043"/>
                  </a:cubicBezTo>
                  <a:cubicBezTo>
                    <a:pt x="4789" y="1043"/>
                    <a:pt x="5722" y="1975"/>
                    <a:pt x="5722" y="3123"/>
                  </a:cubicBezTo>
                  <a:cubicBezTo>
                    <a:pt x="5722" y="4271"/>
                    <a:pt x="4789" y="5203"/>
                    <a:pt x="3641" y="5203"/>
                  </a:cubicBezTo>
                  <a:cubicBezTo>
                    <a:pt x="4610" y="5203"/>
                    <a:pt x="5512" y="5576"/>
                    <a:pt x="6189" y="6241"/>
                  </a:cubicBezTo>
                  <a:cubicBezTo>
                    <a:pt x="6863" y="5582"/>
                    <a:pt x="7283" y="4660"/>
                    <a:pt x="7283" y="3643"/>
                  </a:cubicBezTo>
                  <a:cubicBezTo>
                    <a:pt x="7283" y="1635"/>
                    <a:pt x="5649" y="1"/>
                    <a:pt x="3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20"/>
            <p:cNvSpPr/>
            <p:nvPr/>
          </p:nvSpPr>
          <p:spPr>
            <a:xfrm>
              <a:off x="2446525" y="3193000"/>
              <a:ext cx="52075" cy="52050"/>
            </a:xfrm>
            <a:custGeom>
              <a:avLst/>
              <a:gdLst/>
              <a:ahLst/>
              <a:cxnLst/>
              <a:rect l="l" t="t" r="r" b="b"/>
              <a:pathLst>
                <a:path w="2083" h="2082" extrusionOk="0">
                  <a:moveTo>
                    <a:pt x="1041" y="0"/>
                  </a:moveTo>
                  <a:cubicBezTo>
                    <a:pt x="467" y="0"/>
                    <a:pt x="1" y="466"/>
                    <a:pt x="1" y="1041"/>
                  </a:cubicBezTo>
                  <a:cubicBezTo>
                    <a:pt x="1" y="1616"/>
                    <a:pt x="467" y="2082"/>
                    <a:pt x="1041" y="2082"/>
                  </a:cubicBezTo>
                  <a:cubicBezTo>
                    <a:pt x="1616" y="2082"/>
                    <a:pt x="2082" y="1616"/>
                    <a:pt x="2082" y="1041"/>
                  </a:cubicBezTo>
                  <a:cubicBezTo>
                    <a:pt x="2082" y="466"/>
                    <a:pt x="1616" y="0"/>
                    <a:pt x="1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120"/>
          <p:cNvGrpSpPr/>
          <p:nvPr/>
        </p:nvGrpSpPr>
        <p:grpSpPr>
          <a:xfrm>
            <a:off x="2160753" y="4157313"/>
            <a:ext cx="460750" cy="443900"/>
            <a:chOff x="2679450" y="2087650"/>
            <a:chExt cx="460750" cy="443900"/>
          </a:xfrm>
        </p:grpSpPr>
        <p:sp>
          <p:nvSpPr>
            <p:cNvPr id="2428" name="Google Shape;2428;p120"/>
            <p:cNvSpPr/>
            <p:nvPr/>
          </p:nvSpPr>
          <p:spPr>
            <a:xfrm>
              <a:off x="2692025" y="2087700"/>
              <a:ext cx="156925" cy="156925"/>
            </a:xfrm>
            <a:custGeom>
              <a:avLst/>
              <a:gdLst/>
              <a:ahLst/>
              <a:cxnLst/>
              <a:rect l="l" t="t" r="r" b="b"/>
              <a:pathLst>
                <a:path w="6277" h="6277" extrusionOk="0">
                  <a:moveTo>
                    <a:pt x="2635" y="0"/>
                  </a:moveTo>
                  <a:cubicBezTo>
                    <a:pt x="2347" y="0"/>
                    <a:pt x="2115" y="232"/>
                    <a:pt x="2115" y="520"/>
                  </a:cubicBezTo>
                  <a:lnTo>
                    <a:pt x="2115" y="3217"/>
                  </a:lnTo>
                  <a:cubicBezTo>
                    <a:pt x="1952" y="3159"/>
                    <a:pt x="1778" y="3122"/>
                    <a:pt x="1596" y="3122"/>
                  </a:cubicBezTo>
                  <a:cubicBezTo>
                    <a:pt x="736" y="3122"/>
                    <a:pt x="1" y="3856"/>
                    <a:pt x="1" y="4717"/>
                  </a:cubicBezTo>
                  <a:cubicBezTo>
                    <a:pt x="1" y="5577"/>
                    <a:pt x="736" y="6277"/>
                    <a:pt x="1596" y="6277"/>
                  </a:cubicBezTo>
                  <a:cubicBezTo>
                    <a:pt x="2456" y="6277"/>
                    <a:pt x="3157" y="5577"/>
                    <a:pt x="3157" y="4717"/>
                  </a:cubicBezTo>
                  <a:lnTo>
                    <a:pt x="3157" y="1174"/>
                  </a:lnTo>
                  <a:cubicBezTo>
                    <a:pt x="3376" y="1284"/>
                    <a:pt x="3561" y="1454"/>
                    <a:pt x="3676" y="1685"/>
                  </a:cubicBezTo>
                  <a:cubicBezTo>
                    <a:pt x="4178" y="2690"/>
                    <a:pt x="4874" y="3124"/>
                    <a:pt x="5756" y="3124"/>
                  </a:cubicBezTo>
                  <a:cubicBezTo>
                    <a:pt x="6044" y="3124"/>
                    <a:pt x="6276" y="2891"/>
                    <a:pt x="6276" y="2603"/>
                  </a:cubicBezTo>
                  <a:cubicBezTo>
                    <a:pt x="6275" y="2313"/>
                    <a:pt x="6043" y="2080"/>
                    <a:pt x="5755" y="2080"/>
                  </a:cubicBezTo>
                  <a:cubicBezTo>
                    <a:pt x="5127" y="2080"/>
                    <a:pt x="4855" y="1717"/>
                    <a:pt x="4605" y="1219"/>
                  </a:cubicBezTo>
                  <a:cubicBezTo>
                    <a:pt x="4230" y="469"/>
                    <a:pt x="3474" y="0"/>
                    <a:pt x="2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20"/>
            <p:cNvSpPr/>
            <p:nvPr/>
          </p:nvSpPr>
          <p:spPr>
            <a:xfrm>
              <a:off x="2816325" y="2352700"/>
              <a:ext cx="57025" cy="52050"/>
            </a:xfrm>
            <a:custGeom>
              <a:avLst/>
              <a:gdLst/>
              <a:ahLst/>
              <a:cxnLst/>
              <a:rect l="l" t="t" r="r" b="b"/>
              <a:pathLst>
                <a:path w="2281" h="2082" extrusionOk="0">
                  <a:moveTo>
                    <a:pt x="1140" y="1"/>
                  </a:moveTo>
                  <a:cubicBezTo>
                    <a:pt x="873" y="1"/>
                    <a:pt x="607" y="102"/>
                    <a:pt x="404" y="305"/>
                  </a:cubicBezTo>
                  <a:cubicBezTo>
                    <a:pt x="0" y="710"/>
                    <a:pt x="0" y="1370"/>
                    <a:pt x="404" y="1777"/>
                  </a:cubicBezTo>
                  <a:cubicBezTo>
                    <a:pt x="607" y="1980"/>
                    <a:pt x="873" y="2081"/>
                    <a:pt x="1140" y="2081"/>
                  </a:cubicBezTo>
                  <a:cubicBezTo>
                    <a:pt x="1406" y="2081"/>
                    <a:pt x="1672" y="1980"/>
                    <a:pt x="1875" y="1777"/>
                  </a:cubicBezTo>
                  <a:cubicBezTo>
                    <a:pt x="2281" y="1370"/>
                    <a:pt x="2281" y="710"/>
                    <a:pt x="1875" y="305"/>
                  </a:cubicBezTo>
                  <a:cubicBezTo>
                    <a:pt x="1672" y="102"/>
                    <a:pt x="1406"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20"/>
            <p:cNvSpPr/>
            <p:nvPr/>
          </p:nvSpPr>
          <p:spPr>
            <a:xfrm>
              <a:off x="2679450" y="2222500"/>
              <a:ext cx="325425" cy="309050"/>
            </a:xfrm>
            <a:custGeom>
              <a:avLst/>
              <a:gdLst/>
              <a:ahLst/>
              <a:cxnLst/>
              <a:rect l="l" t="t" r="r" b="b"/>
              <a:pathLst>
                <a:path w="13017" h="12362" extrusionOk="0">
                  <a:moveTo>
                    <a:pt x="3302" y="7567"/>
                  </a:moveTo>
                  <a:cubicBezTo>
                    <a:pt x="3436" y="7567"/>
                    <a:pt x="3569" y="7618"/>
                    <a:pt x="3670" y="7720"/>
                  </a:cubicBezTo>
                  <a:lnTo>
                    <a:pt x="5141" y="9190"/>
                  </a:lnTo>
                  <a:cubicBezTo>
                    <a:pt x="5346" y="9394"/>
                    <a:pt x="5346" y="9722"/>
                    <a:pt x="5142" y="9926"/>
                  </a:cubicBezTo>
                  <a:cubicBezTo>
                    <a:pt x="5041" y="10028"/>
                    <a:pt x="4908" y="10079"/>
                    <a:pt x="4775" y="10079"/>
                  </a:cubicBezTo>
                  <a:cubicBezTo>
                    <a:pt x="4641" y="10079"/>
                    <a:pt x="4508" y="10028"/>
                    <a:pt x="4406" y="9926"/>
                  </a:cubicBezTo>
                  <a:lnTo>
                    <a:pt x="2934" y="8456"/>
                  </a:lnTo>
                  <a:cubicBezTo>
                    <a:pt x="2731" y="8252"/>
                    <a:pt x="2731" y="7922"/>
                    <a:pt x="2934" y="7720"/>
                  </a:cubicBezTo>
                  <a:cubicBezTo>
                    <a:pt x="3036" y="7618"/>
                    <a:pt x="3169" y="7567"/>
                    <a:pt x="3302" y="7567"/>
                  </a:cubicBezTo>
                  <a:close/>
                  <a:moveTo>
                    <a:pt x="8011" y="0"/>
                  </a:moveTo>
                  <a:cubicBezTo>
                    <a:pt x="7475" y="0"/>
                    <a:pt x="6949" y="162"/>
                    <a:pt x="6511" y="498"/>
                  </a:cubicBezTo>
                  <a:cubicBezTo>
                    <a:pt x="6170" y="758"/>
                    <a:pt x="5908" y="1084"/>
                    <a:pt x="5730" y="1466"/>
                  </a:cubicBezTo>
                  <a:cubicBezTo>
                    <a:pt x="5500" y="1963"/>
                    <a:pt x="5075" y="2281"/>
                    <a:pt x="4566" y="2343"/>
                  </a:cubicBezTo>
                  <a:cubicBezTo>
                    <a:pt x="3429" y="2480"/>
                    <a:pt x="2384" y="3032"/>
                    <a:pt x="1623" y="3895"/>
                  </a:cubicBezTo>
                  <a:cubicBezTo>
                    <a:pt x="0" y="5741"/>
                    <a:pt x="153" y="8615"/>
                    <a:pt x="1973" y="10435"/>
                  </a:cubicBezTo>
                  <a:lnTo>
                    <a:pt x="2425" y="10887"/>
                  </a:lnTo>
                  <a:cubicBezTo>
                    <a:pt x="3403" y="11864"/>
                    <a:pt x="4684" y="12362"/>
                    <a:pt x="5946" y="12362"/>
                  </a:cubicBezTo>
                  <a:cubicBezTo>
                    <a:pt x="7035" y="12362"/>
                    <a:pt x="8111" y="11991"/>
                    <a:pt x="8967" y="11238"/>
                  </a:cubicBezTo>
                  <a:cubicBezTo>
                    <a:pt x="9829" y="10478"/>
                    <a:pt x="10382" y="9432"/>
                    <a:pt x="10519" y="8296"/>
                  </a:cubicBezTo>
                  <a:cubicBezTo>
                    <a:pt x="10581" y="7787"/>
                    <a:pt x="10900" y="7362"/>
                    <a:pt x="11397" y="7132"/>
                  </a:cubicBezTo>
                  <a:cubicBezTo>
                    <a:pt x="11779" y="6953"/>
                    <a:pt x="12103" y="6689"/>
                    <a:pt x="12364" y="6351"/>
                  </a:cubicBezTo>
                  <a:cubicBezTo>
                    <a:pt x="13016" y="5499"/>
                    <a:pt x="13015" y="4312"/>
                    <a:pt x="12435" y="3369"/>
                  </a:cubicBezTo>
                  <a:lnTo>
                    <a:pt x="12435" y="3369"/>
                  </a:lnTo>
                  <a:cubicBezTo>
                    <a:pt x="8306" y="7499"/>
                    <a:pt x="8115" y="7677"/>
                    <a:pt x="8113" y="7677"/>
                  </a:cubicBezTo>
                  <a:cubicBezTo>
                    <a:pt x="8113" y="7677"/>
                    <a:pt x="8115" y="7676"/>
                    <a:pt x="8115" y="7676"/>
                  </a:cubicBezTo>
                  <a:lnTo>
                    <a:pt x="8115" y="7676"/>
                  </a:lnTo>
                  <a:cubicBezTo>
                    <a:pt x="7694" y="8119"/>
                    <a:pt x="7151" y="8329"/>
                    <a:pt x="6614" y="8329"/>
                  </a:cubicBezTo>
                  <a:cubicBezTo>
                    <a:pt x="6074" y="8329"/>
                    <a:pt x="5540" y="8117"/>
                    <a:pt x="5142" y="7720"/>
                  </a:cubicBezTo>
                  <a:cubicBezTo>
                    <a:pt x="4335" y="6913"/>
                    <a:pt x="4294" y="5540"/>
                    <a:pt x="5238" y="4699"/>
                  </a:cubicBezTo>
                  <a:lnTo>
                    <a:pt x="9492" y="427"/>
                  </a:lnTo>
                  <a:cubicBezTo>
                    <a:pt x="9034" y="145"/>
                    <a:pt x="8518" y="0"/>
                    <a:pt x="8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20"/>
            <p:cNvSpPr/>
            <p:nvPr/>
          </p:nvSpPr>
          <p:spPr>
            <a:xfrm>
              <a:off x="3036775" y="2087650"/>
              <a:ext cx="103425" cy="99000"/>
            </a:xfrm>
            <a:custGeom>
              <a:avLst/>
              <a:gdLst/>
              <a:ahLst/>
              <a:cxnLst/>
              <a:rect l="l" t="t" r="r" b="b"/>
              <a:pathLst>
                <a:path w="4137" h="3960" extrusionOk="0">
                  <a:moveTo>
                    <a:pt x="1863" y="0"/>
                  </a:moveTo>
                  <a:cubicBezTo>
                    <a:pt x="1514" y="0"/>
                    <a:pt x="1169" y="174"/>
                    <a:pt x="970" y="506"/>
                  </a:cubicBezTo>
                  <a:lnTo>
                    <a:pt x="0" y="2121"/>
                  </a:lnTo>
                  <a:lnTo>
                    <a:pt x="1838" y="3960"/>
                  </a:lnTo>
                  <a:lnTo>
                    <a:pt x="3455" y="2990"/>
                  </a:lnTo>
                  <a:cubicBezTo>
                    <a:pt x="4038" y="2644"/>
                    <a:pt x="4136" y="1843"/>
                    <a:pt x="3657" y="1364"/>
                  </a:cubicBezTo>
                  <a:lnTo>
                    <a:pt x="2598" y="306"/>
                  </a:lnTo>
                  <a:cubicBezTo>
                    <a:pt x="2392" y="99"/>
                    <a:pt x="2127" y="0"/>
                    <a:pt x="1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20"/>
            <p:cNvSpPr/>
            <p:nvPr/>
          </p:nvSpPr>
          <p:spPr>
            <a:xfrm>
              <a:off x="2858100" y="2163725"/>
              <a:ext cx="201725" cy="201775"/>
            </a:xfrm>
            <a:custGeom>
              <a:avLst/>
              <a:gdLst/>
              <a:ahLst/>
              <a:cxnLst/>
              <a:rect l="l" t="t" r="r" b="b"/>
              <a:pathLst>
                <a:path w="8069" h="8071" extrusionOk="0">
                  <a:moveTo>
                    <a:pt x="6599" y="0"/>
                  </a:moveTo>
                  <a:lnTo>
                    <a:pt x="0" y="6598"/>
                  </a:lnTo>
                  <a:cubicBezTo>
                    <a:pt x="344" y="6689"/>
                    <a:pt x="672" y="6861"/>
                    <a:pt x="939" y="7129"/>
                  </a:cubicBezTo>
                  <a:cubicBezTo>
                    <a:pt x="1209" y="7399"/>
                    <a:pt x="1379" y="7726"/>
                    <a:pt x="1470" y="8071"/>
                  </a:cubicBezTo>
                  <a:lnTo>
                    <a:pt x="8068" y="1472"/>
                  </a:lnTo>
                  <a:lnTo>
                    <a:pt x="65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120"/>
          <p:cNvGrpSpPr/>
          <p:nvPr/>
        </p:nvGrpSpPr>
        <p:grpSpPr>
          <a:xfrm>
            <a:off x="2241565" y="2332803"/>
            <a:ext cx="299125" cy="443850"/>
            <a:chOff x="2351350" y="2087700"/>
            <a:chExt cx="299125" cy="443850"/>
          </a:xfrm>
        </p:grpSpPr>
        <p:sp>
          <p:nvSpPr>
            <p:cNvPr id="2434" name="Google Shape;2434;p120"/>
            <p:cNvSpPr/>
            <p:nvPr/>
          </p:nvSpPr>
          <p:spPr>
            <a:xfrm>
              <a:off x="2351350" y="2087700"/>
              <a:ext cx="299125" cy="365900"/>
            </a:xfrm>
            <a:custGeom>
              <a:avLst/>
              <a:gdLst/>
              <a:ahLst/>
              <a:cxnLst/>
              <a:rect l="l" t="t" r="r" b="b"/>
              <a:pathLst>
                <a:path w="11965" h="14636" extrusionOk="0">
                  <a:moveTo>
                    <a:pt x="5986" y="0"/>
                  </a:moveTo>
                  <a:cubicBezTo>
                    <a:pt x="5556" y="0"/>
                    <a:pt x="5206" y="349"/>
                    <a:pt x="5206" y="780"/>
                  </a:cubicBezTo>
                  <a:lnTo>
                    <a:pt x="5206" y="6796"/>
                  </a:lnTo>
                  <a:cubicBezTo>
                    <a:pt x="5206" y="7083"/>
                    <a:pt x="4975" y="7315"/>
                    <a:pt x="4687" y="7315"/>
                  </a:cubicBezTo>
                  <a:cubicBezTo>
                    <a:pt x="4399" y="7315"/>
                    <a:pt x="4168" y="7083"/>
                    <a:pt x="4168" y="6796"/>
                  </a:cubicBezTo>
                  <a:lnTo>
                    <a:pt x="4168" y="1819"/>
                  </a:lnTo>
                  <a:cubicBezTo>
                    <a:pt x="4168" y="1388"/>
                    <a:pt x="3818" y="1040"/>
                    <a:pt x="3388" y="1040"/>
                  </a:cubicBezTo>
                  <a:cubicBezTo>
                    <a:pt x="2957" y="1040"/>
                    <a:pt x="2608" y="1388"/>
                    <a:pt x="2608" y="1819"/>
                  </a:cubicBezTo>
                  <a:lnTo>
                    <a:pt x="2608" y="8356"/>
                  </a:lnTo>
                  <a:lnTo>
                    <a:pt x="3127" y="8356"/>
                  </a:lnTo>
                  <a:cubicBezTo>
                    <a:pt x="5135" y="8356"/>
                    <a:pt x="6769" y="9989"/>
                    <a:pt x="6769" y="11997"/>
                  </a:cubicBezTo>
                  <a:cubicBezTo>
                    <a:pt x="6769" y="12285"/>
                    <a:pt x="6537" y="12518"/>
                    <a:pt x="6249" y="12518"/>
                  </a:cubicBezTo>
                  <a:cubicBezTo>
                    <a:pt x="5962" y="12518"/>
                    <a:pt x="5730" y="12285"/>
                    <a:pt x="5730" y="11997"/>
                  </a:cubicBezTo>
                  <a:cubicBezTo>
                    <a:pt x="5730" y="10564"/>
                    <a:pt x="4563" y="9397"/>
                    <a:pt x="3130" y="9397"/>
                  </a:cubicBezTo>
                  <a:lnTo>
                    <a:pt x="2083" y="9397"/>
                  </a:lnTo>
                  <a:cubicBezTo>
                    <a:pt x="1795" y="9397"/>
                    <a:pt x="1562" y="9166"/>
                    <a:pt x="1562" y="8878"/>
                  </a:cubicBezTo>
                  <a:lnTo>
                    <a:pt x="1562" y="6277"/>
                  </a:lnTo>
                  <a:cubicBezTo>
                    <a:pt x="1562" y="5702"/>
                    <a:pt x="1096" y="5203"/>
                    <a:pt x="521" y="5203"/>
                  </a:cubicBezTo>
                  <a:cubicBezTo>
                    <a:pt x="233" y="5203"/>
                    <a:pt x="1" y="5435"/>
                    <a:pt x="1" y="5722"/>
                  </a:cubicBezTo>
                  <a:lnTo>
                    <a:pt x="1" y="11999"/>
                  </a:lnTo>
                  <a:cubicBezTo>
                    <a:pt x="1" y="12958"/>
                    <a:pt x="527" y="13870"/>
                    <a:pt x="1370" y="14325"/>
                  </a:cubicBezTo>
                  <a:cubicBezTo>
                    <a:pt x="1509" y="14399"/>
                    <a:pt x="1624" y="14510"/>
                    <a:pt x="1727" y="14635"/>
                  </a:cubicBezTo>
                  <a:lnTo>
                    <a:pt x="11125" y="14635"/>
                  </a:lnTo>
                  <a:lnTo>
                    <a:pt x="11938" y="12164"/>
                  </a:lnTo>
                  <a:cubicBezTo>
                    <a:pt x="11956" y="12111"/>
                    <a:pt x="11965" y="12055"/>
                    <a:pt x="11965" y="11999"/>
                  </a:cubicBezTo>
                  <a:lnTo>
                    <a:pt x="11965" y="3901"/>
                  </a:lnTo>
                  <a:cubicBezTo>
                    <a:pt x="11965" y="3471"/>
                    <a:pt x="11615" y="3120"/>
                    <a:pt x="11183" y="3120"/>
                  </a:cubicBezTo>
                  <a:cubicBezTo>
                    <a:pt x="10753" y="3120"/>
                    <a:pt x="10403" y="3468"/>
                    <a:pt x="10403" y="3900"/>
                  </a:cubicBezTo>
                  <a:lnTo>
                    <a:pt x="10403" y="6796"/>
                  </a:lnTo>
                  <a:cubicBezTo>
                    <a:pt x="10403" y="7083"/>
                    <a:pt x="10172" y="7315"/>
                    <a:pt x="9884" y="7315"/>
                  </a:cubicBezTo>
                  <a:cubicBezTo>
                    <a:pt x="9596" y="7315"/>
                    <a:pt x="9365" y="7083"/>
                    <a:pt x="9365" y="6796"/>
                  </a:cubicBezTo>
                  <a:lnTo>
                    <a:pt x="9365" y="1819"/>
                  </a:lnTo>
                  <a:cubicBezTo>
                    <a:pt x="9365" y="1388"/>
                    <a:pt x="9015" y="1040"/>
                    <a:pt x="8585" y="1040"/>
                  </a:cubicBezTo>
                  <a:cubicBezTo>
                    <a:pt x="8154" y="1040"/>
                    <a:pt x="7805" y="1388"/>
                    <a:pt x="7805" y="1819"/>
                  </a:cubicBezTo>
                  <a:lnTo>
                    <a:pt x="7805" y="6796"/>
                  </a:lnTo>
                  <a:cubicBezTo>
                    <a:pt x="7805" y="7083"/>
                    <a:pt x="7573" y="7315"/>
                    <a:pt x="7285" y="7315"/>
                  </a:cubicBezTo>
                  <a:cubicBezTo>
                    <a:pt x="6998" y="7315"/>
                    <a:pt x="6766" y="7083"/>
                    <a:pt x="6766" y="6796"/>
                  </a:cubicBezTo>
                  <a:lnTo>
                    <a:pt x="6766" y="780"/>
                  </a:lnTo>
                  <a:cubicBezTo>
                    <a:pt x="6766" y="349"/>
                    <a:pt x="6417" y="0"/>
                    <a:pt x="5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20"/>
            <p:cNvSpPr/>
            <p:nvPr/>
          </p:nvSpPr>
          <p:spPr>
            <a:xfrm>
              <a:off x="2403400" y="2479525"/>
              <a:ext cx="221050" cy="52025"/>
            </a:xfrm>
            <a:custGeom>
              <a:avLst/>
              <a:gdLst/>
              <a:ahLst/>
              <a:cxnLst/>
              <a:rect l="l" t="t" r="r" b="b"/>
              <a:pathLst>
                <a:path w="8842" h="2081" extrusionOk="0">
                  <a:moveTo>
                    <a:pt x="1" y="1"/>
                  </a:moveTo>
                  <a:lnTo>
                    <a:pt x="1" y="1560"/>
                  </a:lnTo>
                  <a:cubicBezTo>
                    <a:pt x="1" y="1848"/>
                    <a:pt x="232" y="2081"/>
                    <a:pt x="520" y="2081"/>
                  </a:cubicBezTo>
                  <a:lnTo>
                    <a:pt x="8321" y="2081"/>
                  </a:lnTo>
                  <a:cubicBezTo>
                    <a:pt x="8609" y="2081"/>
                    <a:pt x="8842" y="1848"/>
                    <a:pt x="8842" y="1560"/>
                  </a:cubicBezTo>
                  <a:lnTo>
                    <a:pt x="88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120"/>
          <p:cNvGrpSpPr/>
          <p:nvPr/>
        </p:nvGrpSpPr>
        <p:grpSpPr>
          <a:xfrm>
            <a:off x="2167328" y="1116388"/>
            <a:ext cx="447600" cy="443925"/>
            <a:chOff x="1816100" y="1605350"/>
            <a:chExt cx="447600" cy="443925"/>
          </a:xfrm>
        </p:grpSpPr>
        <p:sp>
          <p:nvSpPr>
            <p:cNvPr id="2437" name="Google Shape;2437;p120"/>
            <p:cNvSpPr/>
            <p:nvPr/>
          </p:nvSpPr>
          <p:spPr>
            <a:xfrm>
              <a:off x="1830500" y="1919150"/>
              <a:ext cx="132675" cy="130125"/>
            </a:xfrm>
            <a:custGeom>
              <a:avLst/>
              <a:gdLst/>
              <a:ahLst/>
              <a:cxnLst/>
              <a:rect l="l" t="t" r="r" b="b"/>
              <a:pathLst>
                <a:path w="5307" h="5205" extrusionOk="0">
                  <a:moveTo>
                    <a:pt x="1614" y="1"/>
                  </a:moveTo>
                  <a:cubicBezTo>
                    <a:pt x="1480" y="1"/>
                    <a:pt x="1347" y="52"/>
                    <a:pt x="1245" y="154"/>
                  </a:cubicBezTo>
                  <a:lnTo>
                    <a:pt x="204" y="1195"/>
                  </a:lnTo>
                  <a:cubicBezTo>
                    <a:pt x="0" y="1397"/>
                    <a:pt x="0" y="1727"/>
                    <a:pt x="204" y="1931"/>
                  </a:cubicBezTo>
                  <a:lnTo>
                    <a:pt x="3325" y="5052"/>
                  </a:lnTo>
                  <a:cubicBezTo>
                    <a:pt x="3427" y="5154"/>
                    <a:pt x="3560" y="5204"/>
                    <a:pt x="3693" y="5204"/>
                  </a:cubicBezTo>
                  <a:cubicBezTo>
                    <a:pt x="3828" y="5204"/>
                    <a:pt x="3961" y="5154"/>
                    <a:pt x="4061" y="5052"/>
                  </a:cubicBezTo>
                  <a:lnTo>
                    <a:pt x="5103" y="4012"/>
                  </a:lnTo>
                  <a:cubicBezTo>
                    <a:pt x="5306" y="3808"/>
                    <a:pt x="5306" y="3479"/>
                    <a:pt x="5103" y="3275"/>
                  </a:cubicBezTo>
                  <a:lnTo>
                    <a:pt x="1981" y="154"/>
                  </a:lnTo>
                  <a:cubicBezTo>
                    <a:pt x="1880" y="52"/>
                    <a:pt x="1747" y="1"/>
                    <a:pt x="1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20"/>
            <p:cNvSpPr/>
            <p:nvPr/>
          </p:nvSpPr>
          <p:spPr>
            <a:xfrm>
              <a:off x="2116650" y="1919150"/>
              <a:ext cx="133475" cy="130125"/>
            </a:xfrm>
            <a:custGeom>
              <a:avLst/>
              <a:gdLst/>
              <a:ahLst/>
              <a:cxnLst/>
              <a:rect l="l" t="t" r="r" b="b"/>
              <a:pathLst>
                <a:path w="5339" h="5205" extrusionOk="0">
                  <a:moveTo>
                    <a:pt x="3727" y="1"/>
                  </a:moveTo>
                  <a:cubicBezTo>
                    <a:pt x="3594" y="1"/>
                    <a:pt x="3461" y="52"/>
                    <a:pt x="3359" y="154"/>
                  </a:cubicBezTo>
                  <a:lnTo>
                    <a:pt x="204" y="3275"/>
                  </a:lnTo>
                  <a:cubicBezTo>
                    <a:pt x="0" y="3479"/>
                    <a:pt x="0" y="3808"/>
                    <a:pt x="204" y="4011"/>
                  </a:cubicBezTo>
                  <a:lnTo>
                    <a:pt x="1245" y="5052"/>
                  </a:lnTo>
                  <a:cubicBezTo>
                    <a:pt x="1347" y="5154"/>
                    <a:pt x="1515" y="5204"/>
                    <a:pt x="1646" y="5204"/>
                  </a:cubicBezTo>
                  <a:cubicBezTo>
                    <a:pt x="1779" y="5204"/>
                    <a:pt x="1912" y="5154"/>
                    <a:pt x="2015" y="5052"/>
                  </a:cubicBezTo>
                  <a:lnTo>
                    <a:pt x="5137" y="1931"/>
                  </a:lnTo>
                  <a:cubicBezTo>
                    <a:pt x="5338" y="1727"/>
                    <a:pt x="5338" y="1397"/>
                    <a:pt x="5134" y="1195"/>
                  </a:cubicBezTo>
                  <a:lnTo>
                    <a:pt x="4095" y="154"/>
                  </a:lnTo>
                  <a:cubicBezTo>
                    <a:pt x="3993" y="52"/>
                    <a:pt x="3860" y="1"/>
                    <a:pt x="3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20"/>
            <p:cNvSpPr/>
            <p:nvPr/>
          </p:nvSpPr>
          <p:spPr>
            <a:xfrm>
              <a:off x="1816100" y="1605375"/>
              <a:ext cx="82625" cy="52000"/>
            </a:xfrm>
            <a:custGeom>
              <a:avLst/>
              <a:gdLst/>
              <a:ahLst/>
              <a:cxnLst/>
              <a:rect l="l" t="t" r="r" b="b"/>
              <a:pathLst>
                <a:path w="3305" h="2080" extrusionOk="0">
                  <a:moveTo>
                    <a:pt x="596" y="0"/>
                  </a:moveTo>
                  <a:cubicBezTo>
                    <a:pt x="404" y="0"/>
                    <a:pt x="220" y="105"/>
                    <a:pt x="129" y="287"/>
                  </a:cubicBezTo>
                  <a:cubicBezTo>
                    <a:pt x="0" y="544"/>
                    <a:pt x="105" y="856"/>
                    <a:pt x="362" y="984"/>
                  </a:cubicBezTo>
                  <a:lnTo>
                    <a:pt x="2478" y="2025"/>
                  </a:lnTo>
                  <a:cubicBezTo>
                    <a:pt x="2554" y="2062"/>
                    <a:pt x="2633" y="2080"/>
                    <a:pt x="2711" y="2080"/>
                  </a:cubicBezTo>
                  <a:cubicBezTo>
                    <a:pt x="2902" y="2080"/>
                    <a:pt x="3085" y="1974"/>
                    <a:pt x="3176" y="1792"/>
                  </a:cubicBezTo>
                  <a:cubicBezTo>
                    <a:pt x="3305" y="1537"/>
                    <a:pt x="3201" y="1223"/>
                    <a:pt x="2943" y="1096"/>
                  </a:cubicBezTo>
                  <a:lnTo>
                    <a:pt x="827" y="54"/>
                  </a:lnTo>
                  <a:cubicBezTo>
                    <a:pt x="752" y="18"/>
                    <a:pt x="673"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20"/>
            <p:cNvSpPr/>
            <p:nvPr/>
          </p:nvSpPr>
          <p:spPr>
            <a:xfrm>
              <a:off x="1816125" y="1683400"/>
              <a:ext cx="82600" cy="52050"/>
            </a:xfrm>
            <a:custGeom>
              <a:avLst/>
              <a:gdLst/>
              <a:ahLst/>
              <a:cxnLst/>
              <a:rect l="l" t="t" r="r" b="b"/>
              <a:pathLst>
                <a:path w="3304" h="2082" extrusionOk="0">
                  <a:moveTo>
                    <a:pt x="2711" y="1"/>
                  </a:moveTo>
                  <a:cubicBezTo>
                    <a:pt x="2633" y="1"/>
                    <a:pt x="2553" y="18"/>
                    <a:pt x="2479" y="56"/>
                  </a:cubicBezTo>
                  <a:lnTo>
                    <a:pt x="362" y="1096"/>
                  </a:lnTo>
                  <a:cubicBezTo>
                    <a:pt x="107" y="1225"/>
                    <a:pt x="1" y="1537"/>
                    <a:pt x="130" y="1794"/>
                  </a:cubicBezTo>
                  <a:cubicBezTo>
                    <a:pt x="221" y="1975"/>
                    <a:pt x="404" y="2081"/>
                    <a:pt x="595" y="2081"/>
                  </a:cubicBezTo>
                  <a:cubicBezTo>
                    <a:pt x="673" y="2081"/>
                    <a:pt x="752" y="2064"/>
                    <a:pt x="827" y="2026"/>
                  </a:cubicBezTo>
                  <a:lnTo>
                    <a:pt x="2943" y="985"/>
                  </a:lnTo>
                  <a:cubicBezTo>
                    <a:pt x="3200" y="857"/>
                    <a:pt x="3304" y="544"/>
                    <a:pt x="3176" y="288"/>
                  </a:cubicBezTo>
                  <a:cubicBezTo>
                    <a:pt x="3084" y="106"/>
                    <a:pt x="2901" y="1"/>
                    <a:pt x="2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20"/>
            <p:cNvSpPr/>
            <p:nvPr/>
          </p:nvSpPr>
          <p:spPr>
            <a:xfrm>
              <a:off x="2181975" y="1605350"/>
              <a:ext cx="81725" cy="52050"/>
            </a:xfrm>
            <a:custGeom>
              <a:avLst/>
              <a:gdLst/>
              <a:ahLst/>
              <a:cxnLst/>
              <a:rect l="l" t="t" r="r" b="b"/>
              <a:pathLst>
                <a:path w="3269" h="2082" extrusionOk="0">
                  <a:moveTo>
                    <a:pt x="2675" y="1"/>
                  </a:moveTo>
                  <a:cubicBezTo>
                    <a:pt x="2597" y="1"/>
                    <a:pt x="2517" y="18"/>
                    <a:pt x="2442" y="55"/>
                  </a:cubicBezTo>
                  <a:lnTo>
                    <a:pt x="362" y="1097"/>
                  </a:lnTo>
                  <a:cubicBezTo>
                    <a:pt x="105" y="1226"/>
                    <a:pt x="1" y="1538"/>
                    <a:pt x="130" y="1795"/>
                  </a:cubicBezTo>
                  <a:cubicBezTo>
                    <a:pt x="221" y="1976"/>
                    <a:pt x="404" y="2082"/>
                    <a:pt x="596" y="2082"/>
                  </a:cubicBezTo>
                  <a:cubicBezTo>
                    <a:pt x="673" y="2082"/>
                    <a:pt x="752" y="2064"/>
                    <a:pt x="827" y="2027"/>
                  </a:cubicBezTo>
                  <a:lnTo>
                    <a:pt x="2907" y="985"/>
                  </a:lnTo>
                  <a:cubicBezTo>
                    <a:pt x="3164" y="857"/>
                    <a:pt x="3269" y="546"/>
                    <a:pt x="3140" y="288"/>
                  </a:cubicBezTo>
                  <a:cubicBezTo>
                    <a:pt x="3048" y="105"/>
                    <a:pt x="2865"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20"/>
            <p:cNvSpPr/>
            <p:nvPr/>
          </p:nvSpPr>
          <p:spPr>
            <a:xfrm>
              <a:off x="2181975" y="1683375"/>
              <a:ext cx="81725" cy="52025"/>
            </a:xfrm>
            <a:custGeom>
              <a:avLst/>
              <a:gdLst/>
              <a:ahLst/>
              <a:cxnLst/>
              <a:rect l="l" t="t" r="r" b="b"/>
              <a:pathLst>
                <a:path w="3269" h="2081" extrusionOk="0">
                  <a:moveTo>
                    <a:pt x="595" y="0"/>
                  </a:moveTo>
                  <a:cubicBezTo>
                    <a:pt x="404" y="0"/>
                    <a:pt x="221" y="105"/>
                    <a:pt x="130" y="286"/>
                  </a:cubicBezTo>
                  <a:cubicBezTo>
                    <a:pt x="1" y="543"/>
                    <a:pt x="105" y="857"/>
                    <a:pt x="362" y="984"/>
                  </a:cubicBezTo>
                  <a:lnTo>
                    <a:pt x="2442" y="2026"/>
                  </a:lnTo>
                  <a:cubicBezTo>
                    <a:pt x="2517" y="2063"/>
                    <a:pt x="2597" y="2081"/>
                    <a:pt x="2674" y="2081"/>
                  </a:cubicBezTo>
                  <a:cubicBezTo>
                    <a:pt x="2866" y="2081"/>
                    <a:pt x="3049" y="1974"/>
                    <a:pt x="3140" y="1793"/>
                  </a:cubicBezTo>
                  <a:cubicBezTo>
                    <a:pt x="3269" y="1536"/>
                    <a:pt x="3164" y="1225"/>
                    <a:pt x="2907" y="1096"/>
                  </a:cubicBezTo>
                  <a:lnTo>
                    <a:pt x="827" y="55"/>
                  </a:lnTo>
                  <a:cubicBezTo>
                    <a:pt x="752" y="18"/>
                    <a:pt x="673"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20"/>
            <p:cNvSpPr/>
            <p:nvPr/>
          </p:nvSpPr>
          <p:spPr>
            <a:xfrm>
              <a:off x="2052925" y="1605700"/>
              <a:ext cx="143925" cy="370500"/>
            </a:xfrm>
            <a:custGeom>
              <a:avLst/>
              <a:gdLst/>
              <a:ahLst/>
              <a:cxnLst/>
              <a:rect l="l" t="t" r="r" b="b"/>
              <a:pathLst>
                <a:path w="5757" h="14820" extrusionOk="0">
                  <a:moveTo>
                    <a:pt x="1527" y="1"/>
                  </a:moveTo>
                  <a:cubicBezTo>
                    <a:pt x="1314" y="1"/>
                    <a:pt x="1104" y="63"/>
                    <a:pt x="935" y="195"/>
                  </a:cubicBezTo>
                  <a:cubicBezTo>
                    <a:pt x="592" y="454"/>
                    <a:pt x="446" y="965"/>
                    <a:pt x="603" y="1382"/>
                  </a:cubicBezTo>
                  <a:cubicBezTo>
                    <a:pt x="696" y="1641"/>
                    <a:pt x="2476" y="5190"/>
                    <a:pt x="2599" y="5439"/>
                  </a:cubicBezTo>
                  <a:lnTo>
                    <a:pt x="2599" y="9942"/>
                  </a:lnTo>
                  <a:cubicBezTo>
                    <a:pt x="2599" y="10210"/>
                    <a:pt x="2402" y="10461"/>
                    <a:pt x="2079" y="10461"/>
                  </a:cubicBezTo>
                  <a:cubicBezTo>
                    <a:pt x="1789" y="10461"/>
                    <a:pt x="1560" y="10232"/>
                    <a:pt x="1560" y="9942"/>
                  </a:cubicBezTo>
                  <a:lnTo>
                    <a:pt x="1560" y="7012"/>
                  </a:lnTo>
                  <a:cubicBezTo>
                    <a:pt x="1560" y="6580"/>
                    <a:pt x="1211" y="6232"/>
                    <a:pt x="780" y="6232"/>
                  </a:cubicBezTo>
                  <a:cubicBezTo>
                    <a:pt x="349" y="6232"/>
                    <a:pt x="0" y="6580"/>
                    <a:pt x="0" y="7012"/>
                  </a:cubicBezTo>
                  <a:lnTo>
                    <a:pt x="0" y="11680"/>
                  </a:lnTo>
                  <a:cubicBezTo>
                    <a:pt x="0" y="12241"/>
                    <a:pt x="218" y="12760"/>
                    <a:pt x="613" y="13157"/>
                  </a:cubicBezTo>
                  <a:lnTo>
                    <a:pt x="2278" y="14820"/>
                  </a:lnTo>
                  <a:lnTo>
                    <a:pt x="5174" y="11960"/>
                  </a:lnTo>
                  <a:cubicBezTo>
                    <a:pt x="5340" y="11795"/>
                    <a:pt x="5538" y="11669"/>
                    <a:pt x="5757" y="11596"/>
                  </a:cubicBezTo>
                  <a:lnTo>
                    <a:pt x="5757" y="5545"/>
                  </a:lnTo>
                  <a:cubicBezTo>
                    <a:pt x="5757" y="5084"/>
                    <a:pt x="5611" y="4637"/>
                    <a:pt x="5340" y="4283"/>
                  </a:cubicBezTo>
                  <a:lnTo>
                    <a:pt x="2309" y="331"/>
                  </a:lnTo>
                  <a:cubicBezTo>
                    <a:pt x="2111" y="117"/>
                    <a:pt x="1817" y="1"/>
                    <a:pt x="1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20"/>
            <p:cNvSpPr/>
            <p:nvPr/>
          </p:nvSpPr>
          <p:spPr>
            <a:xfrm>
              <a:off x="1883900" y="1605675"/>
              <a:ext cx="143025" cy="370450"/>
            </a:xfrm>
            <a:custGeom>
              <a:avLst/>
              <a:gdLst/>
              <a:ahLst/>
              <a:cxnLst/>
              <a:rect l="l" t="t" r="r" b="b"/>
              <a:pathLst>
                <a:path w="5721" h="14818" extrusionOk="0">
                  <a:moveTo>
                    <a:pt x="4199" y="0"/>
                  </a:moveTo>
                  <a:cubicBezTo>
                    <a:pt x="4106" y="0"/>
                    <a:pt x="4013" y="13"/>
                    <a:pt x="3923" y="38"/>
                  </a:cubicBezTo>
                  <a:cubicBezTo>
                    <a:pt x="3725" y="80"/>
                    <a:pt x="3548" y="183"/>
                    <a:pt x="3413" y="329"/>
                  </a:cubicBezTo>
                  <a:lnTo>
                    <a:pt x="417" y="4282"/>
                  </a:lnTo>
                  <a:cubicBezTo>
                    <a:pt x="146" y="4635"/>
                    <a:pt x="0" y="5082"/>
                    <a:pt x="0" y="5541"/>
                  </a:cubicBezTo>
                  <a:lnTo>
                    <a:pt x="0" y="11591"/>
                  </a:lnTo>
                  <a:cubicBezTo>
                    <a:pt x="218" y="11664"/>
                    <a:pt x="417" y="11789"/>
                    <a:pt x="582" y="11957"/>
                  </a:cubicBezTo>
                  <a:lnTo>
                    <a:pt x="3443" y="14817"/>
                  </a:lnTo>
                  <a:lnTo>
                    <a:pt x="5107" y="13153"/>
                  </a:lnTo>
                  <a:cubicBezTo>
                    <a:pt x="5607" y="12652"/>
                    <a:pt x="5720" y="12138"/>
                    <a:pt x="5720" y="11499"/>
                  </a:cubicBezTo>
                  <a:lnTo>
                    <a:pt x="5720" y="7007"/>
                  </a:lnTo>
                  <a:cubicBezTo>
                    <a:pt x="5720" y="6580"/>
                    <a:pt x="5372" y="6230"/>
                    <a:pt x="4940" y="6230"/>
                  </a:cubicBezTo>
                  <a:cubicBezTo>
                    <a:pt x="4510" y="6230"/>
                    <a:pt x="4161" y="6579"/>
                    <a:pt x="4161" y="7009"/>
                  </a:cubicBezTo>
                  <a:lnTo>
                    <a:pt x="4161" y="9939"/>
                  </a:lnTo>
                  <a:cubicBezTo>
                    <a:pt x="4161" y="10229"/>
                    <a:pt x="3932" y="10459"/>
                    <a:pt x="3641" y="10459"/>
                  </a:cubicBezTo>
                  <a:cubicBezTo>
                    <a:pt x="3319" y="10459"/>
                    <a:pt x="3122" y="10206"/>
                    <a:pt x="3122" y="9939"/>
                  </a:cubicBezTo>
                  <a:lnTo>
                    <a:pt x="3122" y="5439"/>
                  </a:lnTo>
                  <a:cubicBezTo>
                    <a:pt x="3246" y="5188"/>
                    <a:pt x="5024" y="1642"/>
                    <a:pt x="5119" y="1381"/>
                  </a:cubicBezTo>
                  <a:cubicBezTo>
                    <a:pt x="5275" y="964"/>
                    <a:pt x="5128" y="454"/>
                    <a:pt x="4785" y="195"/>
                  </a:cubicBezTo>
                  <a:cubicBezTo>
                    <a:pt x="4620" y="65"/>
                    <a:pt x="4410" y="0"/>
                    <a:pt x="4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5" name="Google Shape;2445;p120"/>
          <p:cNvSpPr/>
          <p:nvPr/>
        </p:nvSpPr>
        <p:spPr>
          <a:xfrm>
            <a:off x="729775" y="4117413"/>
            <a:ext cx="443875" cy="443900"/>
          </a:xfrm>
          <a:custGeom>
            <a:avLst/>
            <a:gdLst/>
            <a:ahLst/>
            <a:cxnLst/>
            <a:rect l="l" t="t" r="r" b="b"/>
            <a:pathLst>
              <a:path w="17755" h="17756" extrusionOk="0">
                <a:moveTo>
                  <a:pt x="8349" y="2"/>
                </a:moveTo>
                <a:cubicBezTo>
                  <a:pt x="3850" y="259"/>
                  <a:pt x="259" y="3853"/>
                  <a:pt x="1" y="8350"/>
                </a:cubicBezTo>
                <a:lnTo>
                  <a:pt x="3132" y="8350"/>
                </a:lnTo>
                <a:cubicBezTo>
                  <a:pt x="3381" y="5590"/>
                  <a:pt x="5587" y="3383"/>
                  <a:pt x="8349" y="3134"/>
                </a:cubicBezTo>
                <a:lnTo>
                  <a:pt x="8349" y="2"/>
                </a:lnTo>
                <a:close/>
                <a:moveTo>
                  <a:pt x="9389" y="5222"/>
                </a:moveTo>
                <a:lnTo>
                  <a:pt x="9389" y="6363"/>
                </a:lnTo>
                <a:cubicBezTo>
                  <a:pt x="9995" y="6576"/>
                  <a:pt x="10431" y="7151"/>
                  <a:pt x="10431" y="7823"/>
                </a:cubicBezTo>
                <a:lnTo>
                  <a:pt x="9389" y="7823"/>
                </a:lnTo>
                <a:cubicBezTo>
                  <a:pt x="9389" y="7538"/>
                  <a:pt x="9162" y="7315"/>
                  <a:pt x="8872" y="7315"/>
                </a:cubicBezTo>
                <a:cubicBezTo>
                  <a:pt x="8585" y="7315"/>
                  <a:pt x="8350" y="7548"/>
                  <a:pt x="8350" y="7836"/>
                </a:cubicBezTo>
                <a:cubicBezTo>
                  <a:pt x="8350" y="8123"/>
                  <a:pt x="8585" y="8358"/>
                  <a:pt x="8872" y="8358"/>
                </a:cubicBezTo>
                <a:cubicBezTo>
                  <a:pt x="9734" y="8358"/>
                  <a:pt x="10434" y="9058"/>
                  <a:pt x="10434" y="9920"/>
                </a:cubicBezTo>
                <a:cubicBezTo>
                  <a:pt x="10434" y="10605"/>
                  <a:pt x="9999" y="11183"/>
                  <a:pt x="9389" y="11396"/>
                </a:cubicBezTo>
                <a:lnTo>
                  <a:pt x="9389" y="12513"/>
                </a:lnTo>
                <a:lnTo>
                  <a:pt x="8349" y="12513"/>
                </a:lnTo>
                <a:lnTo>
                  <a:pt x="8349" y="11394"/>
                </a:lnTo>
                <a:cubicBezTo>
                  <a:pt x="7743" y="11177"/>
                  <a:pt x="7308" y="10593"/>
                  <a:pt x="7308" y="9910"/>
                </a:cubicBezTo>
                <a:lnTo>
                  <a:pt x="8349" y="9910"/>
                </a:lnTo>
                <a:cubicBezTo>
                  <a:pt x="8349" y="10199"/>
                  <a:pt x="8588" y="10443"/>
                  <a:pt x="8872" y="10443"/>
                </a:cubicBezTo>
                <a:cubicBezTo>
                  <a:pt x="9160" y="10443"/>
                  <a:pt x="9393" y="10208"/>
                  <a:pt x="9393" y="9922"/>
                </a:cubicBezTo>
                <a:cubicBezTo>
                  <a:pt x="9393" y="9634"/>
                  <a:pt x="9160" y="9400"/>
                  <a:pt x="8872" y="9400"/>
                </a:cubicBezTo>
                <a:cubicBezTo>
                  <a:pt x="8012" y="9400"/>
                  <a:pt x="7309" y="8700"/>
                  <a:pt x="7309" y="7838"/>
                </a:cubicBezTo>
                <a:cubicBezTo>
                  <a:pt x="7309" y="7160"/>
                  <a:pt x="7743" y="6583"/>
                  <a:pt x="8349" y="6366"/>
                </a:cubicBezTo>
                <a:lnTo>
                  <a:pt x="8349" y="5222"/>
                </a:lnTo>
                <a:close/>
                <a:moveTo>
                  <a:pt x="8870" y="4151"/>
                </a:moveTo>
                <a:cubicBezTo>
                  <a:pt x="6268" y="4151"/>
                  <a:pt x="4151" y="6269"/>
                  <a:pt x="4151" y="8871"/>
                </a:cubicBezTo>
                <a:cubicBezTo>
                  <a:pt x="4151" y="11473"/>
                  <a:pt x="6268" y="13590"/>
                  <a:pt x="8870" y="13590"/>
                </a:cubicBezTo>
                <a:cubicBezTo>
                  <a:pt x="11472" y="13590"/>
                  <a:pt x="13590" y="11473"/>
                  <a:pt x="13590" y="8871"/>
                </a:cubicBezTo>
                <a:cubicBezTo>
                  <a:pt x="13590" y="6269"/>
                  <a:pt x="11472" y="4151"/>
                  <a:pt x="8870" y="4151"/>
                </a:cubicBezTo>
                <a:close/>
                <a:moveTo>
                  <a:pt x="9389" y="1"/>
                </a:moveTo>
                <a:lnTo>
                  <a:pt x="9389" y="3132"/>
                </a:lnTo>
                <a:cubicBezTo>
                  <a:pt x="12324" y="3397"/>
                  <a:pt x="14631" y="5870"/>
                  <a:pt x="14631" y="8871"/>
                </a:cubicBezTo>
                <a:cubicBezTo>
                  <a:pt x="14631" y="10272"/>
                  <a:pt x="14127" y="11558"/>
                  <a:pt x="13293" y="12557"/>
                </a:cubicBezTo>
                <a:lnTo>
                  <a:pt x="15510" y="14774"/>
                </a:lnTo>
                <a:cubicBezTo>
                  <a:pt x="16906" y="13205"/>
                  <a:pt x="17754" y="11137"/>
                  <a:pt x="17754" y="8871"/>
                </a:cubicBezTo>
                <a:cubicBezTo>
                  <a:pt x="17754" y="4130"/>
                  <a:pt x="14061" y="269"/>
                  <a:pt x="9389" y="1"/>
                </a:cubicBezTo>
                <a:close/>
                <a:moveTo>
                  <a:pt x="1" y="9392"/>
                </a:moveTo>
                <a:cubicBezTo>
                  <a:pt x="121" y="11455"/>
                  <a:pt x="941" y="13328"/>
                  <a:pt x="2229" y="14777"/>
                </a:cubicBezTo>
                <a:lnTo>
                  <a:pt x="4448" y="12559"/>
                </a:lnTo>
                <a:cubicBezTo>
                  <a:pt x="3717" y="11684"/>
                  <a:pt x="3240" y="10589"/>
                  <a:pt x="3132" y="9392"/>
                </a:cubicBezTo>
                <a:close/>
                <a:moveTo>
                  <a:pt x="5184" y="13295"/>
                </a:moveTo>
                <a:lnTo>
                  <a:pt x="2964" y="15513"/>
                </a:lnTo>
                <a:cubicBezTo>
                  <a:pt x="4533" y="16909"/>
                  <a:pt x="6603" y="17756"/>
                  <a:pt x="8869" y="17756"/>
                </a:cubicBezTo>
                <a:cubicBezTo>
                  <a:pt x="11137" y="17756"/>
                  <a:pt x="13204" y="16909"/>
                  <a:pt x="14773" y="15513"/>
                </a:cubicBezTo>
                <a:lnTo>
                  <a:pt x="12557" y="13295"/>
                </a:lnTo>
                <a:cubicBezTo>
                  <a:pt x="11557" y="14130"/>
                  <a:pt x="10271" y="14634"/>
                  <a:pt x="8870" y="14634"/>
                </a:cubicBezTo>
                <a:cubicBezTo>
                  <a:pt x="7469" y="14634"/>
                  <a:pt x="6183" y="14129"/>
                  <a:pt x="5184" y="132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120"/>
          <p:cNvGrpSpPr/>
          <p:nvPr/>
        </p:nvGrpSpPr>
        <p:grpSpPr>
          <a:xfrm>
            <a:off x="769638" y="3498780"/>
            <a:ext cx="364150" cy="443900"/>
            <a:chOff x="1366575" y="2558175"/>
            <a:chExt cx="364150" cy="443900"/>
          </a:xfrm>
        </p:grpSpPr>
        <p:sp>
          <p:nvSpPr>
            <p:cNvPr id="2447" name="Google Shape;2447;p120"/>
            <p:cNvSpPr/>
            <p:nvPr/>
          </p:nvSpPr>
          <p:spPr>
            <a:xfrm>
              <a:off x="1522650" y="2845125"/>
              <a:ext cx="52025" cy="52025"/>
            </a:xfrm>
            <a:custGeom>
              <a:avLst/>
              <a:gdLst/>
              <a:ahLst/>
              <a:cxnLst/>
              <a:rect l="l" t="t" r="r" b="b"/>
              <a:pathLst>
                <a:path w="2081" h="2081" extrusionOk="0">
                  <a:moveTo>
                    <a:pt x="1" y="0"/>
                  </a:moveTo>
                  <a:lnTo>
                    <a:pt x="1" y="2081"/>
                  </a:lnTo>
                  <a:lnTo>
                    <a:pt x="2081" y="2081"/>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20"/>
            <p:cNvSpPr/>
            <p:nvPr/>
          </p:nvSpPr>
          <p:spPr>
            <a:xfrm>
              <a:off x="1444625" y="2845125"/>
              <a:ext cx="52025" cy="52025"/>
            </a:xfrm>
            <a:custGeom>
              <a:avLst/>
              <a:gdLst/>
              <a:ahLst/>
              <a:cxnLst/>
              <a:rect l="l" t="t" r="r" b="b"/>
              <a:pathLst>
                <a:path w="2081" h="2081" extrusionOk="0">
                  <a:moveTo>
                    <a:pt x="1" y="0"/>
                  </a:moveTo>
                  <a:lnTo>
                    <a:pt x="1" y="2081"/>
                  </a:lnTo>
                  <a:lnTo>
                    <a:pt x="2081" y="2081"/>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20"/>
            <p:cNvSpPr/>
            <p:nvPr/>
          </p:nvSpPr>
          <p:spPr>
            <a:xfrm>
              <a:off x="1600650" y="2845125"/>
              <a:ext cx="52025" cy="52025"/>
            </a:xfrm>
            <a:custGeom>
              <a:avLst/>
              <a:gdLst/>
              <a:ahLst/>
              <a:cxnLst/>
              <a:rect l="l" t="t" r="r" b="b"/>
              <a:pathLst>
                <a:path w="2081" h="2081" extrusionOk="0">
                  <a:moveTo>
                    <a:pt x="0" y="0"/>
                  </a:moveTo>
                  <a:lnTo>
                    <a:pt x="0" y="2081"/>
                  </a:lnTo>
                  <a:lnTo>
                    <a:pt x="2081" y="2081"/>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20"/>
            <p:cNvSpPr/>
            <p:nvPr/>
          </p:nvSpPr>
          <p:spPr>
            <a:xfrm>
              <a:off x="1366575" y="2558175"/>
              <a:ext cx="364150" cy="443900"/>
            </a:xfrm>
            <a:custGeom>
              <a:avLst/>
              <a:gdLst/>
              <a:ahLst/>
              <a:cxnLst/>
              <a:rect l="l" t="t" r="r" b="b"/>
              <a:pathLst>
                <a:path w="14566" h="17756" extrusionOk="0">
                  <a:moveTo>
                    <a:pt x="7283" y="2080"/>
                  </a:moveTo>
                  <a:cubicBezTo>
                    <a:pt x="9291" y="2080"/>
                    <a:pt x="10925" y="3714"/>
                    <a:pt x="10925" y="5722"/>
                  </a:cubicBezTo>
                  <a:lnTo>
                    <a:pt x="10925" y="7317"/>
                  </a:lnTo>
                  <a:lnTo>
                    <a:pt x="3642" y="7317"/>
                  </a:lnTo>
                  <a:lnTo>
                    <a:pt x="3642" y="5722"/>
                  </a:lnTo>
                  <a:cubicBezTo>
                    <a:pt x="3642" y="3714"/>
                    <a:pt x="5275" y="2080"/>
                    <a:pt x="7283" y="2080"/>
                  </a:cubicBezTo>
                  <a:close/>
                  <a:moveTo>
                    <a:pt x="11965" y="10436"/>
                  </a:moveTo>
                  <a:cubicBezTo>
                    <a:pt x="12253" y="10436"/>
                    <a:pt x="12486" y="10669"/>
                    <a:pt x="12486" y="10957"/>
                  </a:cubicBezTo>
                  <a:lnTo>
                    <a:pt x="12486" y="14078"/>
                  </a:lnTo>
                  <a:cubicBezTo>
                    <a:pt x="12486" y="14366"/>
                    <a:pt x="12253" y="14598"/>
                    <a:pt x="11965" y="14598"/>
                  </a:cubicBezTo>
                  <a:lnTo>
                    <a:pt x="2602" y="14598"/>
                  </a:lnTo>
                  <a:cubicBezTo>
                    <a:pt x="2316" y="14598"/>
                    <a:pt x="2083" y="14366"/>
                    <a:pt x="2083" y="14078"/>
                  </a:cubicBezTo>
                  <a:lnTo>
                    <a:pt x="2083" y="10957"/>
                  </a:lnTo>
                  <a:cubicBezTo>
                    <a:pt x="2083" y="10669"/>
                    <a:pt x="2316" y="10436"/>
                    <a:pt x="2602" y="10436"/>
                  </a:cubicBezTo>
                  <a:close/>
                  <a:moveTo>
                    <a:pt x="7283" y="0"/>
                  </a:moveTo>
                  <a:cubicBezTo>
                    <a:pt x="4127" y="0"/>
                    <a:pt x="1561" y="2566"/>
                    <a:pt x="1561" y="5722"/>
                  </a:cubicBezTo>
                  <a:lnTo>
                    <a:pt x="1561" y="7317"/>
                  </a:lnTo>
                  <a:cubicBezTo>
                    <a:pt x="701" y="7317"/>
                    <a:pt x="0" y="8018"/>
                    <a:pt x="0" y="8878"/>
                  </a:cubicBezTo>
                  <a:lnTo>
                    <a:pt x="0" y="16194"/>
                  </a:lnTo>
                  <a:cubicBezTo>
                    <a:pt x="0" y="17054"/>
                    <a:pt x="701" y="17755"/>
                    <a:pt x="1561" y="17755"/>
                  </a:cubicBezTo>
                  <a:lnTo>
                    <a:pt x="13005" y="17755"/>
                  </a:lnTo>
                  <a:cubicBezTo>
                    <a:pt x="13866" y="17755"/>
                    <a:pt x="14566" y="17054"/>
                    <a:pt x="14566" y="16194"/>
                  </a:cubicBezTo>
                  <a:lnTo>
                    <a:pt x="14566" y="8878"/>
                  </a:lnTo>
                  <a:cubicBezTo>
                    <a:pt x="14566" y="8018"/>
                    <a:pt x="13866" y="7317"/>
                    <a:pt x="13005" y="7317"/>
                  </a:cubicBezTo>
                  <a:lnTo>
                    <a:pt x="13005" y="5722"/>
                  </a:lnTo>
                  <a:cubicBezTo>
                    <a:pt x="13005" y="2566"/>
                    <a:pt x="10439" y="0"/>
                    <a:pt x="7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120"/>
          <p:cNvGrpSpPr/>
          <p:nvPr/>
        </p:nvGrpSpPr>
        <p:grpSpPr>
          <a:xfrm>
            <a:off x="726575" y="2932273"/>
            <a:ext cx="450275" cy="391775"/>
            <a:chOff x="1346675" y="2113775"/>
            <a:chExt cx="450275" cy="391775"/>
          </a:xfrm>
        </p:grpSpPr>
        <p:sp>
          <p:nvSpPr>
            <p:cNvPr id="2452" name="Google Shape;2452;p120"/>
            <p:cNvSpPr/>
            <p:nvPr/>
          </p:nvSpPr>
          <p:spPr>
            <a:xfrm>
              <a:off x="1581525" y="2113775"/>
              <a:ext cx="215425" cy="313600"/>
            </a:xfrm>
            <a:custGeom>
              <a:avLst/>
              <a:gdLst/>
              <a:ahLst/>
              <a:cxnLst/>
              <a:rect l="l" t="t" r="r" b="b"/>
              <a:pathLst>
                <a:path w="8617" h="12544" extrusionOk="0">
                  <a:moveTo>
                    <a:pt x="4700" y="7345"/>
                  </a:moveTo>
                  <a:cubicBezTo>
                    <a:pt x="5560" y="7345"/>
                    <a:pt x="6260" y="8046"/>
                    <a:pt x="6260" y="8906"/>
                  </a:cubicBezTo>
                  <a:cubicBezTo>
                    <a:pt x="6260" y="9766"/>
                    <a:pt x="5560" y="10468"/>
                    <a:pt x="4700" y="10468"/>
                  </a:cubicBezTo>
                  <a:cubicBezTo>
                    <a:pt x="3839" y="10468"/>
                    <a:pt x="3139" y="9766"/>
                    <a:pt x="3139" y="8906"/>
                  </a:cubicBezTo>
                  <a:cubicBezTo>
                    <a:pt x="3139" y="8046"/>
                    <a:pt x="3839" y="7345"/>
                    <a:pt x="4700" y="7345"/>
                  </a:cubicBezTo>
                  <a:close/>
                  <a:moveTo>
                    <a:pt x="4327" y="0"/>
                  </a:moveTo>
                  <a:cubicBezTo>
                    <a:pt x="3374" y="0"/>
                    <a:pt x="2421" y="345"/>
                    <a:pt x="1676" y="1032"/>
                  </a:cubicBezTo>
                  <a:lnTo>
                    <a:pt x="1571" y="1129"/>
                  </a:lnTo>
                  <a:lnTo>
                    <a:pt x="1105" y="663"/>
                  </a:lnTo>
                  <a:cubicBezTo>
                    <a:pt x="1003" y="561"/>
                    <a:pt x="870" y="511"/>
                    <a:pt x="736" y="511"/>
                  </a:cubicBezTo>
                  <a:cubicBezTo>
                    <a:pt x="603" y="511"/>
                    <a:pt x="470" y="561"/>
                    <a:pt x="369" y="663"/>
                  </a:cubicBezTo>
                  <a:lnTo>
                    <a:pt x="1" y="1031"/>
                  </a:lnTo>
                  <a:lnTo>
                    <a:pt x="2208" y="3238"/>
                  </a:lnTo>
                  <a:lnTo>
                    <a:pt x="2576" y="2870"/>
                  </a:lnTo>
                  <a:cubicBezTo>
                    <a:pt x="2778" y="2666"/>
                    <a:pt x="2778" y="2336"/>
                    <a:pt x="2576" y="2134"/>
                  </a:cubicBezTo>
                  <a:lnTo>
                    <a:pt x="2306" y="1864"/>
                  </a:lnTo>
                  <a:lnTo>
                    <a:pt x="2379" y="1794"/>
                  </a:lnTo>
                  <a:cubicBezTo>
                    <a:pt x="2940" y="1277"/>
                    <a:pt x="3631" y="1031"/>
                    <a:pt x="4315" y="1031"/>
                  </a:cubicBezTo>
                  <a:cubicBezTo>
                    <a:pt x="5161" y="1031"/>
                    <a:pt x="5996" y="1407"/>
                    <a:pt x="6557" y="2109"/>
                  </a:cubicBezTo>
                  <a:cubicBezTo>
                    <a:pt x="7471" y="3251"/>
                    <a:pt x="7379" y="4890"/>
                    <a:pt x="6346" y="5923"/>
                  </a:cubicBezTo>
                  <a:lnTo>
                    <a:pt x="6194" y="6075"/>
                  </a:lnTo>
                  <a:cubicBezTo>
                    <a:pt x="5858" y="5570"/>
                    <a:pt x="5307" y="5265"/>
                    <a:pt x="4695" y="5265"/>
                  </a:cubicBezTo>
                  <a:cubicBezTo>
                    <a:pt x="4065" y="5265"/>
                    <a:pt x="3490" y="5584"/>
                    <a:pt x="3158" y="6120"/>
                  </a:cubicBezTo>
                  <a:cubicBezTo>
                    <a:pt x="2971" y="6423"/>
                    <a:pt x="2890" y="6765"/>
                    <a:pt x="2899" y="7108"/>
                  </a:cubicBezTo>
                  <a:cubicBezTo>
                    <a:pt x="2883" y="7107"/>
                    <a:pt x="2868" y="7107"/>
                    <a:pt x="2853" y="7107"/>
                  </a:cubicBezTo>
                  <a:cubicBezTo>
                    <a:pt x="2526" y="7107"/>
                    <a:pt x="2201" y="7187"/>
                    <a:pt x="1911" y="7368"/>
                  </a:cubicBezTo>
                  <a:cubicBezTo>
                    <a:pt x="1372" y="7699"/>
                    <a:pt x="1053" y="8274"/>
                    <a:pt x="1053" y="8905"/>
                  </a:cubicBezTo>
                  <a:cubicBezTo>
                    <a:pt x="1053" y="9535"/>
                    <a:pt x="1372" y="10109"/>
                    <a:pt x="1911" y="10442"/>
                  </a:cubicBezTo>
                  <a:cubicBezTo>
                    <a:pt x="2203" y="10622"/>
                    <a:pt x="2531" y="10713"/>
                    <a:pt x="2857" y="10713"/>
                  </a:cubicBezTo>
                  <a:cubicBezTo>
                    <a:pt x="2870" y="10713"/>
                    <a:pt x="2883" y="10708"/>
                    <a:pt x="2896" y="10708"/>
                  </a:cubicBezTo>
                  <a:cubicBezTo>
                    <a:pt x="2890" y="11049"/>
                    <a:pt x="2971" y="11387"/>
                    <a:pt x="3157" y="11689"/>
                  </a:cubicBezTo>
                  <a:cubicBezTo>
                    <a:pt x="3487" y="12225"/>
                    <a:pt x="4062" y="12544"/>
                    <a:pt x="4693" y="12544"/>
                  </a:cubicBezTo>
                  <a:cubicBezTo>
                    <a:pt x="5322" y="12544"/>
                    <a:pt x="5897" y="12225"/>
                    <a:pt x="6227" y="11689"/>
                  </a:cubicBezTo>
                  <a:cubicBezTo>
                    <a:pt x="6415" y="11387"/>
                    <a:pt x="6495" y="11049"/>
                    <a:pt x="6488" y="10708"/>
                  </a:cubicBezTo>
                  <a:cubicBezTo>
                    <a:pt x="6501" y="10708"/>
                    <a:pt x="6514" y="10713"/>
                    <a:pt x="6528" y="10713"/>
                  </a:cubicBezTo>
                  <a:cubicBezTo>
                    <a:pt x="6858" y="10713"/>
                    <a:pt x="7258" y="10622"/>
                    <a:pt x="7550" y="10442"/>
                  </a:cubicBezTo>
                  <a:cubicBezTo>
                    <a:pt x="8086" y="10110"/>
                    <a:pt x="8407" y="9535"/>
                    <a:pt x="8407" y="8905"/>
                  </a:cubicBezTo>
                  <a:cubicBezTo>
                    <a:pt x="8407" y="8274"/>
                    <a:pt x="8093" y="7703"/>
                    <a:pt x="7556" y="7371"/>
                  </a:cubicBezTo>
                  <a:cubicBezTo>
                    <a:pt x="7290" y="7207"/>
                    <a:pt x="6918" y="7139"/>
                    <a:pt x="6620" y="7126"/>
                  </a:cubicBezTo>
                  <a:lnTo>
                    <a:pt x="7085" y="6661"/>
                  </a:lnTo>
                  <a:cubicBezTo>
                    <a:pt x="8492" y="5253"/>
                    <a:pt x="8616" y="3018"/>
                    <a:pt x="7373" y="1462"/>
                  </a:cubicBezTo>
                  <a:cubicBezTo>
                    <a:pt x="6592" y="487"/>
                    <a:pt x="5460"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20"/>
            <p:cNvSpPr/>
            <p:nvPr/>
          </p:nvSpPr>
          <p:spPr>
            <a:xfrm>
              <a:off x="1686000" y="2323450"/>
              <a:ext cx="26000" cy="26000"/>
            </a:xfrm>
            <a:custGeom>
              <a:avLst/>
              <a:gdLst/>
              <a:ahLst/>
              <a:cxnLst/>
              <a:rect l="l" t="t" r="r" b="b"/>
              <a:pathLst>
                <a:path w="1040" h="1040" extrusionOk="0">
                  <a:moveTo>
                    <a:pt x="521" y="0"/>
                  </a:moveTo>
                  <a:cubicBezTo>
                    <a:pt x="233" y="0"/>
                    <a:pt x="0" y="233"/>
                    <a:pt x="0" y="519"/>
                  </a:cubicBezTo>
                  <a:cubicBezTo>
                    <a:pt x="0" y="807"/>
                    <a:pt x="233" y="1040"/>
                    <a:pt x="521" y="1040"/>
                  </a:cubicBezTo>
                  <a:cubicBezTo>
                    <a:pt x="808" y="1040"/>
                    <a:pt x="1040" y="807"/>
                    <a:pt x="1040" y="519"/>
                  </a:cubicBezTo>
                  <a:cubicBezTo>
                    <a:pt x="1040" y="233"/>
                    <a:pt x="808"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20"/>
            <p:cNvSpPr/>
            <p:nvPr/>
          </p:nvSpPr>
          <p:spPr>
            <a:xfrm>
              <a:off x="1462325" y="2323600"/>
              <a:ext cx="136725" cy="181950"/>
            </a:xfrm>
            <a:custGeom>
              <a:avLst/>
              <a:gdLst/>
              <a:ahLst/>
              <a:cxnLst/>
              <a:rect l="l" t="t" r="r" b="b"/>
              <a:pathLst>
                <a:path w="5469" h="7278" extrusionOk="0">
                  <a:moveTo>
                    <a:pt x="4764" y="1"/>
                  </a:moveTo>
                  <a:lnTo>
                    <a:pt x="4028" y="737"/>
                  </a:lnTo>
                  <a:cubicBezTo>
                    <a:pt x="4283" y="1022"/>
                    <a:pt x="4428" y="1384"/>
                    <a:pt x="4428" y="1771"/>
                  </a:cubicBezTo>
                  <a:cubicBezTo>
                    <a:pt x="4428" y="2187"/>
                    <a:pt x="4265" y="2579"/>
                    <a:pt x="3971" y="2874"/>
                  </a:cubicBezTo>
                  <a:lnTo>
                    <a:pt x="3918" y="2927"/>
                  </a:lnTo>
                  <a:lnTo>
                    <a:pt x="3085" y="1679"/>
                  </a:lnTo>
                  <a:lnTo>
                    <a:pt x="723" y="4039"/>
                  </a:lnTo>
                  <a:cubicBezTo>
                    <a:pt x="522" y="4240"/>
                    <a:pt x="271" y="4376"/>
                    <a:pt x="0" y="4444"/>
                  </a:cubicBezTo>
                  <a:lnTo>
                    <a:pt x="1426" y="6582"/>
                  </a:lnTo>
                  <a:cubicBezTo>
                    <a:pt x="1731" y="7039"/>
                    <a:pt x="2227" y="7277"/>
                    <a:pt x="2726" y="7277"/>
                  </a:cubicBezTo>
                  <a:cubicBezTo>
                    <a:pt x="3122" y="7277"/>
                    <a:pt x="3520" y="7128"/>
                    <a:pt x="3828" y="6820"/>
                  </a:cubicBezTo>
                  <a:lnTo>
                    <a:pt x="4535" y="6112"/>
                  </a:lnTo>
                  <a:cubicBezTo>
                    <a:pt x="5059" y="5588"/>
                    <a:pt x="5142" y="4760"/>
                    <a:pt x="4730" y="4146"/>
                  </a:cubicBezTo>
                  <a:lnTo>
                    <a:pt x="4507" y="3807"/>
                  </a:lnTo>
                  <a:lnTo>
                    <a:pt x="4707" y="3607"/>
                  </a:lnTo>
                  <a:cubicBezTo>
                    <a:pt x="5198" y="3117"/>
                    <a:pt x="5469" y="2463"/>
                    <a:pt x="5469" y="1770"/>
                  </a:cubicBezTo>
                  <a:cubicBezTo>
                    <a:pt x="5469" y="1105"/>
                    <a:pt x="5216" y="482"/>
                    <a:pt x="4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20"/>
            <p:cNvSpPr/>
            <p:nvPr/>
          </p:nvSpPr>
          <p:spPr>
            <a:xfrm>
              <a:off x="1449375" y="2145075"/>
              <a:ext cx="132250" cy="108275"/>
            </a:xfrm>
            <a:custGeom>
              <a:avLst/>
              <a:gdLst/>
              <a:ahLst/>
              <a:cxnLst/>
              <a:rect l="l" t="t" r="r" b="b"/>
              <a:pathLst>
                <a:path w="5290" h="4331" extrusionOk="0">
                  <a:moveTo>
                    <a:pt x="3818" y="1"/>
                  </a:moveTo>
                  <a:cubicBezTo>
                    <a:pt x="3683" y="1"/>
                    <a:pt x="3548" y="49"/>
                    <a:pt x="3449" y="147"/>
                  </a:cubicBezTo>
                  <a:lnTo>
                    <a:pt x="0" y="3597"/>
                  </a:lnTo>
                  <a:lnTo>
                    <a:pt x="2207" y="4331"/>
                  </a:lnTo>
                  <a:lnTo>
                    <a:pt x="5290" y="1250"/>
                  </a:lnTo>
                  <a:lnTo>
                    <a:pt x="4185" y="147"/>
                  </a:lnTo>
                  <a:cubicBezTo>
                    <a:pt x="4088" y="49"/>
                    <a:pt x="3953" y="1"/>
                    <a:pt x="3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20"/>
            <p:cNvSpPr/>
            <p:nvPr/>
          </p:nvSpPr>
          <p:spPr>
            <a:xfrm>
              <a:off x="1346675" y="2194675"/>
              <a:ext cx="284725" cy="215300"/>
            </a:xfrm>
            <a:custGeom>
              <a:avLst/>
              <a:gdLst/>
              <a:ahLst/>
              <a:cxnLst/>
              <a:rect l="l" t="t" r="r" b="b"/>
              <a:pathLst>
                <a:path w="11389" h="8612" extrusionOk="0">
                  <a:moveTo>
                    <a:pt x="10132" y="0"/>
                  </a:moveTo>
                  <a:lnTo>
                    <a:pt x="6824" y="3309"/>
                  </a:lnTo>
                  <a:cubicBezTo>
                    <a:pt x="6724" y="3409"/>
                    <a:pt x="6591" y="3462"/>
                    <a:pt x="6455" y="3462"/>
                  </a:cubicBezTo>
                  <a:cubicBezTo>
                    <a:pt x="6400" y="3462"/>
                    <a:pt x="6344" y="3453"/>
                    <a:pt x="6291" y="3435"/>
                  </a:cubicBezTo>
                  <a:lnTo>
                    <a:pt x="3287" y="2434"/>
                  </a:lnTo>
                  <a:lnTo>
                    <a:pt x="204" y="5517"/>
                  </a:lnTo>
                  <a:cubicBezTo>
                    <a:pt x="1" y="5721"/>
                    <a:pt x="1" y="6050"/>
                    <a:pt x="204" y="6253"/>
                  </a:cubicBezTo>
                  <a:lnTo>
                    <a:pt x="2410" y="8460"/>
                  </a:lnTo>
                  <a:cubicBezTo>
                    <a:pt x="2507" y="8556"/>
                    <a:pt x="2640" y="8612"/>
                    <a:pt x="2778" y="8612"/>
                  </a:cubicBezTo>
                  <a:lnTo>
                    <a:pt x="4249" y="8612"/>
                  </a:lnTo>
                  <a:cubicBezTo>
                    <a:pt x="4387" y="8612"/>
                    <a:pt x="4519" y="8556"/>
                    <a:pt x="4617" y="8460"/>
                  </a:cubicBezTo>
                  <a:lnTo>
                    <a:pt x="11236" y="1840"/>
                  </a:lnTo>
                  <a:cubicBezTo>
                    <a:pt x="11333" y="1744"/>
                    <a:pt x="11389" y="1611"/>
                    <a:pt x="11389" y="1472"/>
                  </a:cubicBezTo>
                  <a:cubicBezTo>
                    <a:pt x="11389" y="1333"/>
                    <a:pt x="11333" y="1203"/>
                    <a:pt x="11236" y="1104"/>
                  </a:cubicBezTo>
                  <a:lnTo>
                    <a:pt x="101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120"/>
          <p:cNvGrpSpPr/>
          <p:nvPr/>
        </p:nvGrpSpPr>
        <p:grpSpPr>
          <a:xfrm>
            <a:off x="729738" y="1076500"/>
            <a:ext cx="443950" cy="443900"/>
            <a:chOff x="885850" y="2087700"/>
            <a:chExt cx="443950" cy="443900"/>
          </a:xfrm>
        </p:grpSpPr>
        <p:sp>
          <p:nvSpPr>
            <p:cNvPr id="2458" name="Google Shape;2458;p120"/>
            <p:cNvSpPr/>
            <p:nvPr/>
          </p:nvSpPr>
          <p:spPr>
            <a:xfrm>
              <a:off x="942675" y="2142050"/>
              <a:ext cx="109425" cy="113150"/>
            </a:xfrm>
            <a:custGeom>
              <a:avLst/>
              <a:gdLst/>
              <a:ahLst/>
              <a:cxnLst/>
              <a:rect l="l" t="t" r="r" b="b"/>
              <a:pathLst>
                <a:path w="4377" h="4526" extrusionOk="0">
                  <a:moveTo>
                    <a:pt x="3492" y="1"/>
                  </a:moveTo>
                  <a:cubicBezTo>
                    <a:pt x="2812" y="589"/>
                    <a:pt x="2307" y="1365"/>
                    <a:pt x="2074" y="2240"/>
                  </a:cubicBezTo>
                  <a:cubicBezTo>
                    <a:pt x="1271" y="2494"/>
                    <a:pt x="558" y="2972"/>
                    <a:pt x="1" y="3598"/>
                  </a:cubicBezTo>
                  <a:cubicBezTo>
                    <a:pt x="808" y="3638"/>
                    <a:pt x="1532" y="3987"/>
                    <a:pt x="2065" y="4525"/>
                  </a:cubicBezTo>
                  <a:cubicBezTo>
                    <a:pt x="2557" y="4200"/>
                    <a:pt x="3063" y="4122"/>
                    <a:pt x="3518" y="4103"/>
                  </a:cubicBezTo>
                  <a:cubicBezTo>
                    <a:pt x="3785" y="4091"/>
                    <a:pt x="3992" y="3883"/>
                    <a:pt x="3996" y="3621"/>
                  </a:cubicBezTo>
                  <a:cubicBezTo>
                    <a:pt x="4004" y="3118"/>
                    <a:pt x="4069" y="2597"/>
                    <a:pt x="4377" y="2109"/>
                  </a:cubicBezTo>
                  <a:cubicBezTo>
                    <a:pt x="3843" y="1559"/>
                    <a:pt x="3506" y="821"/>
                    <a:pt x="3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20"/>
            <p:cNvSpPr/>
            <p:nvPr/>
          </p:nvSpPr>
          <p:spPr>
            <a:xfrm>
              <a:off x="1163550" y="2142050"/>
              <a:ext cx="109425" cy="113075"/>
            </a:xfrm>
            <a:custGeom>
              <a:avLst/>
              <a:gdLst/>
              <a:ahLst/>
              <a:cxnLst/>
              <a:rect l="l" t="t" r="r" b="b"/>
              <a:pathLst>
                <a:path w="4377" h="4523" extrusionOk="0">
                  <a:moveTo>
                    <a:pt x="885" y="1"/>
                  </a:moveTo>
                  <a:cubicBezTo>
                    <a:pt x="870" y="821"/>
                    <a:pt x="534" y="1559"/>
                    <a:pt x="0" y="2108"/>
                  </a:cubicBezTo>
                  <a:cubicBezTo>
                    <a:pt x="308" y="2596"/>
                    <a:pt x="374" y="3118"/>
                    <a:pt x="381" y="3619"/>
                  </a:cubicBezTo>
                  <a:cubicBezTo>
                    <a:pt x="387" y="3882"/>
                    <a:pt x="592" y="4090"/>
                    <a:pt x="859" y="4102"/>
                  </a:cubicBezTo>
                  <a:cubicBezTo>
                    <a:pt x="1312" y="4121"/>
                    <a:pt x="1821" y="4199"/>
                    <a:pt x="2312" y="4523"/>
                  </a:cubicBezTo>
                  <a:cubicBezTo>
                    <a:pt x="2845" y="3985"/>
                    <a:pt x="3570" y="3637"/>
                    <a:pt x="4377" y="3597"/>
                  </a:cubicBezTo>
                  <a:cubicBezTo>
                    <a:pt x="3819" y="2972"/>
                    <a:pt x="3106" y="2494"/>
                    <a:pt x="2303" y="2240"/>
                  </a:cubicBezTo>
                  <a:cubicBezTo>
                    <a:pt x="2070" y="1368"/>
                    <a:pt x="1564" y="589"/>
                    <a:pt x="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20"/>
            <p:cNvSpPr/>
            <p:nvPr/>
          </p:nvSpPr>
          <p:spPr>
            <a:xfrm>
              <a:off x="942650" y="2364125"/>
              <a:ext cx="110750" cy="110725"/>
            </a:xfrm>
            <a:custGeom>
              <a:avLst/>
              <a:gdLst/>
              <a:ahLst/>
              <a:cxnLst/>
              <a:rect l="l" t="t" r="r" b="b"/>
              <a:pathLst>
                <a:path w="4430" h="4429" extrusionOk="0">
                  <a:moveTo>
                    <a:pt x="2064" y="0"/>
                  </a:moveTo>
                  <a:cubicBezTo>
                    <a:pt x="1532" y="537"/>
                    <a:pt x="807" y="886"/>
                    <a:pt x="0" y="926"/>
                  </a:cubicBezTo>
                  <a:cubicBezTo>
                    <a:pt x="571" y="1567"/>
                    <a:pt x="1302" y="2050"/>
                    <a:pt x="2127" y="2301"/>
                  </a:cubicBezTo>
                  <a:cubicBezTo>
                    <a:pt x="2379" y="3126"/>
                    <a:pt x="2862" y="3857"/>
                    <a:pt x="3502" y="4428"/>
                  </a:cubicBezTo>
                  <a:cubicBezTo>
                    <a:pt x="3542" y="3621"/>
                    <a:pt x="3891" y="2897"/>
                    <a:pt x="4429" y="2365"/>
                  </a:cubicBezTo>
                  <a:cubicBezTo>
                    <a:pt x="4104" y="1870"/>
                    <a:pt x="4026" y="1364"/>
                    <a:pt x="4006" y="911"/>
                  </a:cubicBezTo>
                  <a:cubicBezTo>
                    <a:pt x="3994" y="652"/>
                    <a:pt x="3775" y="433"/>
                    <a:pt x="3516" y="421"/>
                  </a:cubicBezTo>
                  <a:cubicBezTo>
                    <a:pt x="3063" y="402"/>
                    <a:pt x="2554" y="324"/>
                    <a:pt x="20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20"/>
            <p:cNvSpPr/>
            <p:nvPr/>
          </p:nvSpPr>
          <p:spPr>
            <a:xfrm>
              <a:off x="1055800" y="2257600"/>
              <a:ext cx="104050" cy="104025"/>
            </a:xfrm>
            <a:custGeom>
              <a:avLst/>
              <a:gdLst/>
              <a:ahLst/>
              <a:cxnLst/>
              <a:rect l="l" t="t" r="r" b="b"/>
              <a:pathLst>
                <a:path w="4162" h="4161" extrusionOk="0">
                  <a:moveTo>
                    <a:pt x="2080" y="0"/>
                  </a:moveTo>
                  <a:cubicBezTo>
                    <a:pt x="933" y="0"/>
                    <a:pt x="0" y="932"/>
                    <a:pt x="0" y="2080"/>
                  </a:cubicBezTo>
                  <a:cubicBezTo>
                    <a:pt x="0" y="3228"/>
                    <a:pt x="933" y="4161"/>
                    <a:pt x="2080" y="4161"/>
                  </a:cubicBezTo>
                  <a:cubicBezTo>
                    <a:pt x="3228" y="4161"/>
                    <a:pt x="4161" y="3228"/>
                    <a:pt x="4161" y="2080"/>
                  </a:cubicBezTo>
                  <a:cubicBezTo>
                    <a:pt x="4162" y="934"/>
                    <a:pt x="3228"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20"/>
            <p:cNvSpPr/>
            <p:nvPr/>
          </p:nvSpPr>
          <p:spPr>
            <a:xfrm>
              <a:off x="1162325" y="2364050"/>
              <a:ext cx="110750" cy="110725"/>
            </a:xfrm>
            <a:custGeom>
              <a:avLst/>
              <a:gdLst/>
              <a:ahLst/>
              <a:cxnLst/>
              <a:rect l="l" t="t" r="r" b="b"/>
              <a:pathLst>
                <a:path w="4430" h="4429" extrusionOk="0">
                  <a:moveTo>
                    <a:pt x="2363" y="1"/>
                  </a:moveTo>
                  <a:cubicBezTo>
                    <a:pt x="1870" y="326"/>
                    <a:pt x="1364" y="404"/>
                    <a:pt x="911" y="423"/>
                  </a:cubicBezTo>
                  <a:cubicBezTo>
                    <a:pt x="653" y="433"/>
                    <a:pt x="433" y="653"/>
                    <a:pt x="421" y="911"/>
                  </a:cubicBezTo>
                  <a:cubicBezTo>
                    <a:pt x="402" y="1366"/>
                    <a:pt x="325" y="1873"/>
                    <a:pt x="0" y="2364"/>
                  </a:cubicBezTo>
                  <a:cubicBezTo>
                    <a:pt x="538" y="2897"/>
                    <a:pt x="886" y="3621"/>
                    <a:pt x="926" y="4428"/>
                  </a:cubicBezTo>
                  <a:cubicBezTo>
                    <a:pt x="1567" y="3858"/>
                    <a:pt x="2050" y="3126"/>
                    <a:pt x="2301" y="2302"/>
                  </a:cubicBezTo>
                  <a:cubicBezTo>
                    <a:pt x="3127" y="2050"/>
                    <a:pt x="3857" y="1567"/>
                    <a:pt x="4429" y="927"/>
                  </a:cubicBezTo>
                  <a:cubicBezTo>
                    <a:pt x="3620" y="888"/>
                    <a:pt x="2895" y="539"/>
                    <a:pt x="2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20"/>
            <p:cNvSpPr/>
            <p:nvPr/>
          </p:nvSpPr>
          <p:spPr>
            <a:xfrm>
              <a:off x="1055800" y="2087700"/>
              <a:ext cx="104050" cy="104925"/>
            </a:xfrm>
            <a:custGeom>
              <a:avLst/>
              <a:gdLst/>
              <a:ahLst/>
              <a:cxnLst/>
              <a:rect l="l" t="t" r="r" b="b"/>
              <a:pathLst>
                <a:path w="4162" h="4197" extrusionOk="0">
                  <a:moveTo>
                    <a:pt x="2080" y="0"/>
                  </a:moveTo>
                  <a:cubicBezTo>
                    <a:pt x="931" y="0"/>
                    <a:pt x="0" y="967"/>
                    <a:pt x="0" y="2116"/>
                  </a:cubicBezTo>
                  <a:cubicBezTo>
                    <a:pt x="0" y="3266"/>
                    <a:pt x="931" y="4197"/>
                    <a:pt x="2080" y="4197"/>
                  </a:cubicBezTo>
                  <a:cubicBezTo>
                    <a:pt x="3230" y="4197"/>
                    <a:pt x="4161" y="3266"/>
                    <a:pt x="4161" y="2116"/>
                  </a:cubicBezTo>
                  <a:cubicBezTo>
                    <a:pt x="4162" y="966"/>
                    <a:pt x="3230"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20"/>
            <p:cNvSpPr/>
            <p:nvPr/>
          </p:nvSpPr>
          <p:spPr>
            <a:xfrm>
              <a:off x="1055800" y="2426650"/>
              <a:ext cx="104050" cy="104950"/>
            </a:xfrm>
            <a:custGeom>
              <a:avLst/>
              <a:gdLst/>
              <a:ahLst/>
              <a:cxnLst/>
              <a:rect l="l" t="t" r="r" b="b"/>
              <a:pathLst>
                <a:path w="4162" h="4198" extrusionOk="0">
                  <a:moveTo>
                    <a:pt x="2080" y="0"/>
                  </a:moveTo>
                  <a:cubicBezTo>
                    <a:pt x="931" y="0"/>
                    <a:pt x="0" y="931"/>
                    <a:pt x="0" y="2081"/>
                  </a:cubicBezTo>
                  <a:cubicBezTo>
                    <a:pt x="0" y="3230"/>
                    <a:pt x="931" y="4197"/>
                    <a:pt x="2080" y="4197"/>
                  </a:cubicBezTo>
                  <a:cubicBezTo>
                    <a:pt x="3230" y="4197"/>
                    <a:pt x="4161" y="3230"/>
                    <a:pt x="4161" y="2081"/>
                  </a:cubicBezTo>
                  <a:cubicBezTo>
                    <a:pt x="4162" y="931"/>
                    <a:pt x="3230"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20"/>
            <p:cNvSpPr/>
            <p:nvPr/>
          </p:nvSpPr>
          <p:spPr>
            <a:xfrm>
              <a:off x="1224850" y="2257600"/>
              <a:ext cx="104950" cy="104025"/>
            </a:xfrm>
            <a:custGeom>
              <a:avLst/>
              <a:gdLst/>
              <a:ahLst/>
              <a:cxnLst/>
              <a:rect l="l" t="t" r="r" b="b"/>
              <a:pathLst>
                <a:path w="4198" h="4161" extrusionOk="0">
                  <a:moveTo>
                    <a:pt x="2081" y="0"/>
                  </a:moveTo>
                  <a:cubicBezTo>
                    <a:pt x="932" y="0"/>
                    <a:pt x="1" y="931"/>
                    <a:pt x="1" y="2080"/>
                  </a:cubicBezTo>
                  <a:cubicBezTo>
                    <a:pt x="1" y="3230"/>
                    <a:pt x="932" y="4161"/>
                    <a:pt x="2081" y="4161"/>
                  </a:cubicBezTo>
                  <a:cubicBezTo>
                    <a:pt x="3230" y="4161"/>
                    <a:pt x="4197" y="3230"/>
                    <a:pt x="4197" y="2080"/>
                  </a:cubicBezTo>
                  <a:cubicBezTo>
                    <a:pt x="4196" y="932"/>
                    <a:pt x="3230" y="0"/>
                    <a:pt x="2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20"/>
            <p:cNvSpPr/>
            <p:nvPr/>
          </p:nvSpPr>
          <p:spPr>
            <a:xfrm>
              <a:off x="885850" y="2257600"/>
              <a:ext cx="104950" cy="104025"/>
            </a:xfrm>
            <a:custGeom>
              <a:avLst/>
              <a:gdLst/>
              <a:ahLst/>
              <a:cxnLst/>
              <a:rect l="l" t="t" r="r" b="b"/>
              <a:pathLst>
                <a:path w="4198" h="4161" extrusionOk="0">
                  <a:moveTo>
                    <a:pt x="2117" y="0"/>
                  </a:moveTo>
                  <a:cubicBezTo>
                    <a:pt x="968" y="0"/>
                    <a:pt x="1" y="931"/>
                    <a:pt x="1" y="2080"/>
                  </a:cubicBezTo>
                  <a:cubicBezTo>
                    <a:pt x="1" y="3230"/>
                    <a:pt x="967" y="4161"/>
                    <a:pt x="2117" y="4161"/>
                  </a:cubicBezTo>
                  <a:cubicBezTo>
                    <a:pt x="3267" y="4161"/>
                    <a:pt x="4198" y="3230"/>
                    <a:pt x="4198" y="2080"/>
                  </a:cubicBezTo>
                  <a:cubicBezTo>
                    <a:pt x="4198" y="932"/>
                    <a:pt x="3267" y="0"/>
                    <a:pt x="2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120"/>
          <p:cNvGrpSpPr/>
          <p:nvPr/>
        </p:nvGrpSpPr>
        <p:grpSpPr>
          <a:xfrm>
            <a:off x="807288" y="2313615"/>
            <a:ext cx="288850" cy="443925"/>
            <a:chOff x="1466975" y="1605350"/>
            <a:chExt cx="288850" cy="443925"/>
          </a:xfrm>
        </p:grpSpPr>
        <p:sp>
          <p:nvSpPr>
            <p:cNvPr id="2468" name="Google Shape;2468;p120"/>
            <p:cNvSpPr/>
            <p:nvPr/>
          </p:nvSpPr>
          <p:spPr>
            <a:xfrm>
              <a:off x="1716800" y="1736275"/>
              <a:ext cx="39025" cy="130025"/>
            </a:xfrm>
            <a:custGeom>
              <a:avLst/>
              <a:gdLst/>
              <a:ahLst/>
              <a:cxnLst/>
              <a:rect l="l" t="t" r="r" b="b"/>
              <a:pathLst>
                <a:path w="1561" h="5201" extrusionOk="0">
                  <a:moveTo>
                    <a:pt x="780" y="0"/>
                  </a:moveTo>
                  <a:cubicBezTo>
                    <a:pt x="349" y="0"/>
                    <a:pt x="0" y="349"/>
                    <a:pt x="0" y="780"/>
                  </a:cubicBezTo>
                  <a:lnTo>
                    <a:pt x="0" y="4422"/>
                  </a:lnTo>
                  <a:cubicBezTo>
                    <a:pt x="0" y="4852"/>
                    <a:pt x="349" y="5200"/>
                    <a:pt x="780" y="5200"/>
                  </a:cubicBezTo>
                  <a:cubicBezTo>
                    <a:pt x="1210" y="5200"/>
                    <a:pt x="1559" y="4852"/>
                    <a:pt x="1559" y="4422"/>
                  </a:cubicBezTo>
                  <a:lnTo>
                    <a:pt x="1559" y="780"/>
                  </a:lnTo>
                  <a:cubicBezTo>
                    <a:pt x="1560" y="350"/>
                    <a:pt x="1210" y="0"/>
                    <a:pt x="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20"/>
            <p:cNvSpPr/>
            <p:nvPr/>
          </p:nvSpPr>
          <p:spPr>
            <a:xfrm>
              <a:off x="1651775" y="1736275"/>
              <a:ext cx="39025" cy="130025"/>
            </a:xfrm>
            <a:custGeom>
              <a:avLst/>
              <a:gdLst/>
              <a:ahLst/>
              <a:cxnLst/>
              <a:rect l="l" t="t" r="r" b="b"/>
              <a:pathLst>
                <a:path w="1561" h="5201" extrusionOk="0">
                  <a:moveTo>
                    <a:pt x="781" y="0"/>
                  </a:moveTo>
                  <a:cubicBezTo>
                    <a:pt x="349" y="0"/>
                    <a:pt x="1" y="349"/>
                    <a:pt x="1" y="780"/>
                  </a:cubicBezTo>
                  <a:lnTo>
                    <a:pt x="1" y="4422"/>
                  </a:lnTo>
                  <a:cubicBezTo>
                    <a:pt x="1" y="4852"/>
                    <a:pt x="349" y="5200"/>
                    <a:pt x="781" y="5200"/>
                  </a:cubicBezTo>
                  <a:cubicBezTo>
                    <a:pt x="1211" y="5200"/>
                    <a:pt x="1561" y="4852"/>
                    <a:pt x="1561" y="4422"/>
                  </a:cubicBezTo>
                  <a:lnTo>
                    <a:pt x="1561" y="780"/>
                  </a:lnTo>
                  <a:cubicBezTo>
                    <a:pt x="1561" y="350"/>
                    <a:pt x="1212"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20"/>
            <p:cNvSpPr/>
            <p:nvPr/>
          </p:nvSpPr>
          <p:spPr>
            <a:xfrm>
              <a:off x="1469675" y="1736275"/>
              <a:ext cx="286100" cy="234150"/>
            </a:xfrm>
            <a:custGeom>
              <a:avLst/>
              <a:gdLst/>
              <a:ahLst/>
              <a:cxnLst/>
              <a:rect l="l" t="t" r="r" b="b"/>
              <a:pathLst>
                <a:path w="11444" h="9366" extrusionOk="0">
                  <a:moveTo>
                    <a:pt x="5201" y="1"/>
                  </a:moveTo>
                  <a:cubicBezTo>
                    <a:pt x="5044" y="1"/>
                    <a:pt x="4885" y="36"/>
                    <a:pt x="4736" y="111"/>
                  </a:cubicBezTo>
                  <a:lnTo>
                    <a:pt x="575" y="2191"/>
                  </a:lnTo>
                  <a:cubicBezTo>
                    <a:pt x="220" y="2370"/>
                    <a:pt x="1" y="2726"/>
                    <a:pt x="1" y="3123"/>
                  </a:cubicBezTo>
                  <a:lnTo>
                    <a:pt x="1" y="6135"/>
                  </a:lnTo>
                  <a:cubicBezTo>
                    <a:pt x="1" y="6650"/>
                    <a:pt x="150" y="7149"/>
                    <a:pt x="438" y="7577"/>
                  </a:cubicBezTo>
                  <a:lnTo>
                    <a:pt x="1629" y="9366"/>
                  </a:lnTo>
                  <a:lnTo>
                    <a:pt x="10605" y="9366"/>
                  </a:lnTo>
                  <a:lnTo>
                    <a:pt x="11311" y="7251"/>
                  </a:lnTo>
                  <a:cubicBezTo>
                    <a:pt x="11399" y="6983"/>
                    <a:pt x="11444" y="6708"/>
                    <a:pt x="11444" y="6427"/>
                  </a:cubicBezTo>
                  <a:lnTo>
                    <a:pt x="11444" y="6063"/>
                  </a:lnTo>
                  <a:cubicBezTo>
                    <a:pt x="11209" y="6174"/>
                    <a:pt x="10946" y="6242"/>
                    <a:pt x="10665" y="6242"/>
                  </a:cubicBezTo>
                  <a:cubicBezTo>
                    <a:pt x="10155" y="6242"/>
                    <a:pt x="9694" y="6030"/>
                    <a:pt x="9364" y="5691"/>
                  </a:cubicBezTo>
                  <a:cubicBezTo>
                    <a:pt x="9033" y="6030"/>
                    <a:pt x="8573" y="6242"/>
                    <a:pt x="8063" y="6242"/>
                  </a:cubicBezTo>
                  <a:cubicBezTo>
                    <a:pt x="7751" y="6242"/>
                    <a:pt x="7463" y="6156"/>
                    <a:pt x="7205" y="6018"/>
                  </a:cubicBezTo>
                  <a:lnTo>
                    <a:pt x="7205" y="6018"/>
                  </a:lnTo>
                  <a:cubicBezTo>
                    <a:pt x="7254" y="6258"/>
                    <a:pt x="7282" y="6507"/>
                    <a:pt x="7282" y="6763"/>
                  </a:cubicBezTo>
                  <a:cubicBezTo>
                    <a:pt x="7282" y="7051"/>
                    <a:pt x="7050" y="7283"/>
                    <a:pt x="6762" y="7283"/>
                  </a:cubicBezTo>
                  <a:cubicBezTo>
                    <a:pt x="6475" y="7283"/>
                    <a:pt x="6243" y="7051"/>
                    <a:pt x="6243" y="6763"/>
                  </a:cubicBezTo>
                  <a:cubicBezTo>
                    <a:pt x="6243" y="5329"/>
                    <a:pt x="5075" y="4162"/>
                    <a:pt x="3642" y="4162"/>
                  </a:cubicBezTo>
                  <a:cubicBezTo>
                    <a:pt x="3367" y="4162"/>
                    <a:pt x="3147" y="3948"/>
                    <a:pt x="3128" y="3678"/>
                  </a:cubicBezTo>
                  <a:lnTo>
                    <a:pt x="3120" y="3678"/>
                  </a:lnTo>
                  <a:cubicBezTo>
                    <a:pt x="3120" y="3407"/>
                    <a:pt x="3293" y="3184"/>
                    <a:pt x="3534" y="3133"/>
                  </a:cubicBezTo>
                  <a:cubicBezTo>
                    <a:pt x="3567" y="3125"/>
                    <a:pt x="5665" y="1972"/>
                    <a:pt x="5665" y="1972"/>
                  </a:cubicBezTo>
                  <a:cubicBezTo>
                    <a:pt x="6182" y="1714"/>
                    <a:pt x="6387" y="1087"/>
                    <a:pt x="6133" y="576"/>
                  </a:cubicBezTo>
                  <a:cubicBezTo>
                    <a:pt x="5948" y="210"/>
                    <a:pt x="5582" y="1"/>
                    <a:pt x="5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20"/>
            <p:cNvSpPr/>
            <p:nvPr/>
          </p:nvSpPr>
          <p:spPr>
            <a:xfrm>
              <a:off x="1521325" y="1996375"/>
              <a:ext cx="208475" cy="52900"/>
            </a:xfrm>
            <a:custGeom>
              <a:avLst/>
              <a:gdLst/>
              <a:ahLst/>
              <a:cxnLst/>
              <a:rect l="l" t="t" r="r" b="b"/>
              <a:pathLst>
                <a:path w="8339" h="2116" extrusionOk="0">
                  <a:moveTo>
                    <a:pt x="1" y="0"/>
                  </a:moveTo>
                  <a:cubicBezTo>
                    <a:pt x="3" y="37"/>
                    <a:pt x="16" y="74"/>
                    <a:pt x="16" y="110"/>
                  </a:cubicBezTo>
                  <a:lnTo>
                    <a:pt x="16" y="1595"/>
                  </a:lnTo>
                  <a:cubicBezTo>
                    <a:pt x="16" y="1883"/>
                    <a:pt x="249" y="2115"/>
                    <a:pt x="537" y="2115"/>
                  </a:cubicBezTo>
                  <a:lnTo>
                    <a:pt x="7819" y="2115"/>
                  </a:lnTo>
                  <a:cubicBezTo>
                    <a:pt x="8106" y="2115"/>
                    <a:pt x="8338" y="1883"/>
                    <a:pt x="8338" y="1595"/>
                  </a:cubicBezTo>
                  <a:lnTo>
                    <a:pt x="83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20"/>
            <p:cNvSpPr/>
            <p:nvPr/>
          </p:nvSpPr>
          <p:spPr>
            <a:xfrm>
              <a:off x="1599150" y="1605375"/>
              <a:ext cx="83200" cy="119500"/>
            </a:xfrm>
            <a:custGeom>
              <a:avLst/>
              <a:gdLst/>
              <a:ahLst/>
              <a:cxnLst/>
              <a:rect l="l" t="t" r="r" b="b"/>
              <a:pathLst>
                <a:path w="3328" h="4780" extrusionOk="0">
                  <a:moveTo>
                    <a:pt x="2440" y="0"/>
                  </a:moveTo>
                  <a:cubicBezTo>
                    <a:pt x="2146" y="0"/>
                    <a:pt x="1864" y="168"/>
                    <a:pt x="1733" y="452"/>
                  </a:cubicBezTo>
                  <a:lnTo>
                    <a:pt x="1" y="4198"/>
                  </a:lnTo>
                  <a:cubicBezTo>
                    <a:pt x="7" y="4198"/>
                    <a:pt x="15" y="4195"/>
                    <a:pt x="22" y="4195"/>
                  </a:cubicBezTo>
                  <a:cubicBezTo>
                    <a:pt x="569" y="4195"/>
                    <a:pt x="1071" y="4416"/>
                    <a:pt x="1452" y="4779"/>
                  </a:cubicBezTo>
                  <a:lnTo>
                    <a:pt x="3147" y="1109"/>
                  </a:lnTo>
                  <a:cubicBezTo>
                    <a:pt x="3327" y="719"/>
                    <a:pt x="3159" y="254"/>
                    <a:pt x="2769" y="74"/>
                  </a:cubicBezTo>
                  <a:cubicBezTo>
                    <a:pt x="2663" y="24"/>
                    <a:pt x="2550" y="0"/>
                    <a:pt x="2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20"/>
            <p:cNvSpPr/>
            <p:nvPr/>
          </p:nvSpPr>
          <p:spPr>
            <a:xfrm>
              <a:off x="1466975" y="1605350"/>
              <a:ext cx="90250" cy="137475"/>
            </a:xfrm>
            <a:custGeom>
              <a:avLst/>
              <a:gdLst/>
              <a:ahLst/>
              <a:cxnLst/>
              <a:rect l="l" t="t" r="r" b="b"/>
              <a:pathLst>
                <a:path w="3610" h="5499" extrusionOk="0">
                  <a:moveTo>
                    <a:pt x="889" y="0"/>
                  </a:moveTo>
                  <a:cubicBezTo>
                    <a:pt x="779" y="0"/>
                    <a:pt x="667" y="24"/>
                    <a:pt x="561" y="73"/>
                  </a:cubicBezTo>
                  <a:cubicBezTo>
                    <a:pt x="169" y="255"/>
                    <a:pt x="0" y="719"/>
                    <a:pt x="182" y="1110"/>
                  </a:cubicBezTo>
                  <a:lnTo>
                    <a:pt x="2213" y="5498"/>
                  </a:lnTo>
                  <a:lnTo>
                    <a:pt x="3609" y="4799"/>
                  </a:lnTo>
                  <a:lnTo>
                    <a:pt x="1596" y="452"/>
                  </a:lnTo>
                  <a:cubicBezTo>
                    <a:pt x="1464" y="167"/>
                    <a:pt x="1183" y="0"/>
                    <a:pt x="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20"/>
            <p:cNvSpPr/>
            <p:nvPr/>
          </p:nvSpPr>
          <p:spPr>
            <a:xfrm>
              <a:off x="1598300" y="1807100"/>
              <a:ext cx="27475" cy="35275"/>
            </a:xfrm>
            <a:custGeom>
              <a:avLst/>
              <a:gdLst/>
              <a:ahLst/>
              <a:cxnLst/>
              <a:rect l="l" t="t" r="r" b="b"/>
              <a:pathLst>
                <a:path w="1099" h="1411" extrusionOk="0">
                  <a:moveTo>
                    <a:pt x="1099" y="0"/>
                  </a:moveTo>
                  <a:cubicBezTo>
                    <a:pt x="1062" y="22"/>
                    <a:pt x="1028" y="49"/>
                    <a:pt x="988" y="69"/>
                  </a:cubicBezTo>
                  <a:cubicBezTo>
                    <a:pt x="592" y="287"/>
                    <a:pt x="266" y="466"/>
                    <a:pt x="0" y="614"/>
                  </a:cubicBezTo>
                  <a:cubicBezTo>
                    <a:pt x="417" y="803"/>
                    <a:pt x="783" y="1084"/>
                    <a:pt x="1099" y="1410"/>
                  </a:cubicBezTo>
                  <a:lnTo>
                    <a:pt x="10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120"/>
          <p:cNvGrpSpPr/>
          <p:nvPr/>
        </p:nvGrpSpPr>
        <p:grpSpPr>
          <a:xfrm>
            <a:off x="729225" y="1695133"/>
            <a:ext cx="444975" cy="443750"/>
            <a:chOff x="873725" y="1605425"/>
            <a:chExt cx="444975" cy="443750"/>
          </a:xfrm>
        </p:grpSpPr>
        <p:sp>
          <p:nvSpPr>
            <p:cNvPr id="2476" name="Google Shape;2476;p120"/>
            <p:cNvSpPr/>
            <p:nvPr/>
          </p:nvSpPr>
          <p:spPr>
            <a:xfrm>
              <a:off x="1255800" y="1681100"/>
              <a:ext cx="62900" cy="67675"/>
            </a:xfrm>
            <a:custGeom>
              <a:avLst/>
              <a:gdLst/>
              <a:ahLst/>
              <a:cxnLst/>
              <a:rect l="l" t="t" r="r" b="b"/>
              <a:pathLst>
                <a:path w="2516" h="2707" extrusionOk="0">
                  <a:moveTo>
                    <a:pt x="339" y="0"/>
                  </a:moveTo>
                  <a:lnTo>
                    <a:pt x="1" y="2707"/>
                  </a:lnTo>
                  <a:lnTo>
                    <a:pt x="2094" y="2193"/>
                  </a:lnTo>
                  <a:cubicBezTo>
                    <a:pt x="2294" y="2143"/>
                    <a:pt x="2447" y="1980"/>
                    <a:pt x="2480" y="1777"/>
                  </a:cubicBezTo>
                  <a:cubicBezTo>
                    <a:pt x="2515" y="1572"/>
                    <a:pt x="2429" y="1369"/>
                    <a:pt x="2257" y="1254"/>
                  </a:cubicBezTo>
                  <a:lnTo>
                    <a:pt x="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20"/>
            <p:cNvSpPr/>
            <p:nvPr/>
          </p:nvSpPr>
          <p:spPr>
            <a:xfrm>
              <a:off x="873725" y="1701150"/>
              <a:ext cx="64100" cy="75650"/>
            </a:xfrm>
            <a:custGeom>
              <a:avLst/>
              <a:gdLst/>
              <a:ahLst/>
              <a:cxnLst/>
              <a:rect l="l" t="t" r="r" b="b"/>
              <a:pathLst>
                <a:path w="2564" h="3026" extrusionOk="0">
                  <a:moveTo>
                    <a:pt x="1283" y="0"/>
                  </a:moveTo>
                  <a:lnTo>
                    <a:pt x="332" y="406"/>
                  </a:lnTo>
                  <a:cubicBezTo>
                    <a:pt x="155" y="490"/>
                    <a:pt x="42" y="645"/>
                    <a:pt x="21" y="823"/>
                  </a:cubicBezTo>
                  <a:cubicBezTo>
                    <a:pt x="0" y="1010"/>
                    <a:pt x="83" y="1187"/>
                    <a:pt x="229" y="1301"/>
                  </a:cubicBezTo>
                  <a:lnTo>
                    <a:pt x="2542" y="3015"/>
                  </a:lnTo>
                  <a:lnTo>
                    <a:pt x="2564" y="3026"/>
                  </a:lnTo>
                  <a:lnTo>
                    <a:pt x="2564" y="3026"/>
                  </a:lnTo>
                  <a:lnTo>
                    <a:pt x="1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20"/>
            <p:cNvSpPr/>
            <p:nvPr/>
          </p:nvSpPr>
          <p:spPr>
            <a:xfrm>
              <a:off x="926050" y="1849650"/>
              <a:ext cx="93850" cy="199525"/>
            </a:xfrm>
            <a:custGeom>
              <a:avLst/>
              <a:gdLst/>
              <a:ahLst/>
              <a:cxnLst/>
              <a:rect l="l" t="t" r="r" b="b"/>
              <a:pathLst>
                <a:path w="3754" h="7981" extrusionOk="0">
                  <a:moveTo>
                    <a:pt x="1674" y="0"/>
                  </a:moveTo>
                  <a:lnTo>
                    <a:pt x="1674" y="10"/>
                  </a:lnTo>
                  <a:lnTo>
                    <a:pt x="52" y="7346"/>
                  </a:lnTo>
                  <a:cubicBezTo>
                    <a:pt x="1" y="7576"/>
                    <a:pt x="104" y="7805"/>
                    <a:pt x="312" y="7918"/>
                  </a:cubicBezTo>
                  <a:cubicBezTo>
                    <a:pt x="385" y="7959"/>
                    <a:pt x="471" y="7981"/>
                    <a:pt x="558" y="7981"/>
                  </a:cubicBezTo>
                  <a:cubicBezTo>
                    <a:pt x="693" y="7981"/>
                    <a:pt x="830" y="7930"/>
                    <a:pt x="925" y="7824"/>
                  </a:cubicBezTo>
                  <a:lnTo>
                    <a:pt x="3744" y="4982"/>
                  </a:lnTo>
                  <a:lnTo>
                    <a:pt x="3753" y="4972"/>
                  </a:lnTo>
                  <a:lnTo>
                    <a:pt x="3589" y="4576"/>
                  </a:lnTo>
                  <a:lnTo>
                    <a:pt x="16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20"/>
            <p:cNvSpPr/>
            <p:nvPr/>
          </p:nvSpPr>
          <p:spPr>
            <a:xfrm>
              <a:off x="1157525" y="1658300"/>
              <a:ext cx="82175" cy="172100"/>
            </a:xfrm>
            <a:custGeom>
              <a:avLst/>
              <a:gdLst/>
              <a:ahLst/>
              <a:cxnLst/>
              <a:rect l="l" t="t" r="r" b="b"/>
              <a:pathLst>
                <a:path w="3287" h="6884" extrusionOk="0">
                  <a:moveTo>
                    <a:pt x="2741" y="1"/>
                  </a:moveTo>
                  <a:cubicBezTo>
                    <a:pt x="2633" y="1"/>
                    <a:pt x="2524" y="34"/>
                    <a:pt x="2434" y="101"/>
                  </a:cubicBezTo>
                  <a:lnTo>
                    <a:pt x="0" y="1933"/>
                  </a:lnTo>
                  <a:lnTo>
                    <a:pt x="2475" y="6883"/>
                  </a:lnTo>
                  <a:lnTo>
                    <a:pt x="3267" y="579"/>
                  </a:lnTo>
                  <a:cubicBezTo>
                    <a:pt x="3286" y="374"/>
                    <a:pt x="3180" y="175"/>
                    <a:pt x="3005" y="72"/>
                  </a:cubicBezTo>
                  <a:cubicBezTo>
                    <a:pt x="2924" y="25"/>
                    <a:pt x="2832"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20"/>
            <p:cNvSpPr/>
            <p:nvPr/>
          </p:nvSpPr>
          <p:spPr>
            <a:xfrm>
              <a:off x="973600" y="1664000"/>
              <a:ext cx="237525" cy="208275"/>
            </a:xfrm>
            <a:custGeom>
              <a:avLst/>
              <a:gdLst/>
              <a:ahLst/>
              <a:cxnLst/>
              <a:rect l="l" t="t" r="r" b="b"/>
              <a:pathLst>
                <a:path w="9501" h="8331" extrusionOk="0">
                  <a:moveTo>
                    <a:pt x="5317" y="0"/>
                  </a:moveTo>
                  <a:lnTo>
                    <a:pt x="1" y="5259"/>
                  </a:lnTo>
                  <a:lnTo>
                    <a:pt x="9501" y="8330"/>
                  </a:lnTo>
                  <a:cubicBezTo>
                    <a:pt x="9449" y="8225"/>
                    <a:pt x="5388" y="93"/>
                    <a:pt x="5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20"/>
            <p:cNvSpPr/>
            <p:nvPr/>
          </p:nvSpPr>
          <p:spPr>
            <a:xfrm>
              <a:off x="986450" y="1826625"/>
              <a:ext cx="209075" cy="127575"/>
            </a:xfrm>
            <a:custGeom>
              <a:avLst/>
              <a:gdLst/>
              <a:ahLst/>
              <a:cxnLst/>
              <a:rect l="l" t="t" r="r" b="b"/>
              <a:pathLst>
                <a:path w="8363" h="5103" extrusionOk="0">
                  <a:moveTo>
                    <a:pt x="1" y="0"/>
                  </a:moveTo>
                  <a:lnTo>
                    <a:pt x="2130" y="5102"/>
                  </a:lnTo>
                  <a:lnTo>
                    <a:pt x="2588" y="4644"/>
                  </a:lnTo>
                  <a:lnTo>
                    <a:pt x="3004" y="4508"/>
                  </a:lnTo>
                  <a:cubicBezTo>
                    <a:pt x="4448" y="4023"/>
                    <a:pt x="8225" y="2759"/>
                    <a:pt x="8363" y="2712"/>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20"/>
            <p:cNvSpPr/>
            <p:nvPr/>
          </p:nvSpPr>
          <p:spPr>
            <a:xfrm>
              <a:off x="900025" y="1605425"/>
              <a:ext cx="180800" cy="165075"/>
            </a:xfrm>
            <a:custGeom>
              <a:avLst/>
              <a:gdLst/>
              <a:ahLst/>
              <a:cxnLst/>
              <a:rect l="l" t="t" r="r" b="b"/>
              <a:pathLst>
                <a:path w="7232" h="6603" extrusionOk="0">
                  <a:moveTo>
                    <a:pt x="526" y="1"/>
                  </a:moveTo>
                  <a:cubicBezTo>
                    <a:pt x="399" y="1"/>
                    <a:pt x="283" y="45"/>
                    <a:pt x="178" y="176"/>
                  </a:cubicBezTo>
                  <a:cubicBezTo>
                    <a:pt x="42" y="322"/>
                    <a:pt x="1" y="542"/>
                    <a:pt x="85" y="717"/>
                  </a:cubicBezTo>
                  <a:cubicBezTo>
                    <a:pt x="1438" y="3975"/>
                    <a:pt x="920" y="2764"/>
                    <a:pt x="2521" y="6603"/>
                  </a:cubicBezTo>
                  <a:lnTo>
                    <a:pt x="7232" y="1914"/>
                  </a:lnTo>
                  <a:cubicBezTo>
                    <a:pt x="6376" y="1665"/>
                    <a:pt x="3223" y="739"/>
                    <a:pt x="947" y="94"/>
                  </a:cubicBezTo>
                  <a:cubicBezTo>
                    <a:pt x="796" y="47"/>
                    <a:pt x="656" y="1"/>
                    <a:pt x="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120"/>
          <p:cNvGrpSpPr/>
          <p:nvPr/>
        </p:nvGrpSpPr>
        <p:grpSpPr>
          <a:xfrm>
            <a:off x="7259261" y="4157313"/>
            <a:ext cx="443875" cy="443900"/>
            <a:chOff x="5927025" y="3976325"/>
            <a:chExt cx="443875" cy="443900"/>
          </a:xfrm>
        </p:grpSpPr>
        <p:sp>
          <p:nvSpPr>
            <p:cNvPr id="2484" name="Google Shape;2484;p120"/>
            <p:cNvSpPr/>
            <p:nvPr/>
          </p:nvSpPr>
          <p:spPr>
            <a:xfrm>
              <a:off x="5927025" y="3976325"/>
              <a:ext cx="443875" cy="294425"/>
            </a:xfrm>
            <a:custGeom>
              <a:avLst/>
              <a:gdLst/>
              <a:ahLst/>
              <a:cxnLst/>
              <a:rect l="l" t="t" r="r" b="b"/>
              <a:pathLst>
                <a:path w="17755" h="11777" extrusionOk="0">
                  <a:moveTo>
                    <a:pt x="8845" y="0"/>
                  </a:moveTo>
                  <a:lnTo>
                    <a:pt x="6905" y="1938"/>
                  </a:lnTo>
                  <a:lnTo>
                    <a:pt x="7641" y="2674"/>
                  </a:lnTo>
                  <a:lnTo>
                    <a:pt x="8324" y="1991"/>
                  </a:lnTo>
                  <a:lnTo>
                    <a:pt x="8324" y="4225"/>
                  </a:lnTo>
                  <a:cubicBezTo>
                    <a:pt x="7421" y="4326"/>
                    <a:pt x="6593" y="4686"/>
                    <a:pt x="5917" y="5228"/>
                  </a:cubicBezTo>
                  <a:lnTo>
                    <a:pt x="4262" y="3572"/>
                  </a:lnTo>
                  <a:lnTo>
                    <a:pt x="5272" y="3572"/>
                  </a:lnTo>
                  <a:lnTo>
                    <a:pt x="5272" y="2531"/>
                  </a:lnTo>
                  <a:lnTo>
                    <a:pt x="2498" y="2531"/>
                  </a:lnTo>
                  <a:lnTo>
                    <a:pt x="2498" y="5236"/>
                  </a:lnTo>
                  <a:lnTo>
                    <a:pt x="3539" y="5236"/>
                  </a:lnTo>
                  <a:lnTo>
                    <a:pt x="3539" y="4319"/>
                  </a:lnTo>
                  <a:lnTo>
                    <a:pt x="5181" y="5964"/>
                  </a:lnTo>
                  <a:cubicBezTo>
                    <a:pt x="4646" y="6637"/>
                    <a:pt x="4290" y="7458"/>
                    <a:pt x="4191" y="8357"/>
                  </a:cubicBezTo>
                  <a:lnTo>
                    <a:pt x="1992" y="8357"/>
                  </a:lnTo>
                  <a:lnTo>
                    <a:pt x="2687" y="7664"/>
                  </a:lnTo>
                  <a:lnTo>
                    <a:pt x="1951" y="6928"/>
                  </a:lnTo>
                  <a:lnTo>
                    <a:pt x="1" y="8878"/>
                  </a:lnTo>
                  <a:lnTo>
                    <a:pt x="1907" y="10783"/>
                  </a:lnTo>
                  <a:lnTo>
                    <a:pt x="2643" y="10047"/>
                  </a:lnTo>
                  <a:lnTo>
                    <a:pt x="1992" y="9397"/>
                  </a:lnTo>
                  <a:lnTo>
                    <a:pt x="4191" y="9397"/>
                  </a:lnTo>
                  <a:cubicBezTo>
                    <a:pt x="4289" y="10273"/>
                    <a:pt x="4633" y="11097"/>
                    <a:pt x="5169" y="11776"/>
                  </a:cubicBezTo>
                  <a:cubicBezTo>
                    <a:pt x="5433" y="11552"/>
                    <a:pt x="5721" y="11353"/>
                    <a:pt x="6025" y="11181"/>
                  </a:cubicBezTo>
                  <a:cubicBezTo>
                    <a:pt x="5500" y="10539"/>
                    <a:pt x="5201" y="9730"/>
                    <a:pt x="5201" y="8876"/>
                  </a:cubicBezTo>
                  <a:cubicBezTo>
                    <a:pt x="5201" y="6868"/>
                    <a:pt x="6834" y="5235"/>
                    <a:pt x="8842" y="5235"/>
                  </a:cubicBezTo>
                  <a:cubicBezTo>
                    <a:pt x="10850" y="5235"/>
                    <a:pt x="12484" y="6868"/>
                    <a:pt x="12484" y="8876"/>
                  </a:cubicBezTo>
                  <a:cubicBezTo>
                    <a:pt x="12484" y="9730"/>
                    <a:pt x="12184" y="10539"/>
                    <a:pt x="11661" y="11181"/>
                  </a:cubicBezTo>
                  <a:cubicBezTo>
                    <a:pt x="11965" y="11353"/>
                    <a:pt x="12250" y="11552"/>
                    <a:pt x="12516" y="11776"/>
                  </a:cubicBezTo>
                  <a:cubicBezTo>
                    <a:pt x="13054" y="11097"/>
                    <a:pt x="13397" y="10273"/>
                    <a:pt x="13495" y="9397"/>
                  </a:cubicBezTo>
                  <a:lnTo>
                    <a:pt x="15762" y="9397"/>
                  </a:lnTo>
                  <a:lnTo>
                    <a:pt x="15113" y="10047"/>
                  </a:lnTo>
                  <a:lnTo>
                    <a:pt x="15849" y="10783"/>
                  </a:lnTo>
                  <a:lnTo>
                    <a:pt x="17755" y="8878"/>
                  </a:lnTo>
                  <a:lnTo>
                    <a:pt x="15807" y="6928"/>
                  </a:lnTo>
                  <a:lnTo>
                    <a:pt x="15071" y="7664"/>
                  </a:lnTo>
                  <a:lnTo>
                    <a:pt x="15766" y="8357"/>
                  </a:lnTo>
                  <a:lnTo>
                    <a:pt x="13497" y="8357"/>
                  </a:lnTo>
                  <a:cubicBezTo>
                    <a:pt x="13398" y="7458"/>
                    <a:pt x="13043" y="6637"/>
                    <a:pt x="12507" y="5964"/>
                  </a:cubicBezTo>
                  <a:lnTo>
                    <a:pt x="14149" y="4319"/>
                  </a:lnTo>
                  <a:lnTo>
                    <a:pt x="14149" y="5236"/>
                  </a:lnTo>
                  <a:lnTo>
                    <a:pt x="15191" y="5236"/>
                  </a:lnTo>
                  <a:lnTo>
                    <a:pt x="15191" y="2531"/>
                  </a:lnTo>
                  <a:lnTo>
                    <a:pt x="12416" y="2531"/>
                  </a:lnTo>
                  <a:lnTo>
                    <a:pt x="12416" y="3572"/>
                  </a:lnTo>
                  <a:lnTo>
                    <a:pt x="13426" y="3572"/>
                  </a:lnTo>
                  <a:lnTo>
                    <a:pt x="11771" y="5228"/>
                  </a:lnTo>
                  <a:cubicBezTo>
                    <a:pt x="11095" y="4686"/>
                    <a:pt x="10269" y="4326"/>
                    <a:pt x="9364" y="4225"/>
                  </a:cubicBezTo>
                  <a:lnTo>
                    <a:pt x="9364" y="1991"/>
                  </a:lnTo>
                  <a:lnTo>
                    <a:pt x="10047" y="2674"/>
                  </a:lnTo>
                  <a:lnTo>
                    <a:pt x="10783" y="1938"/>
                  </a:lnTo>
                  <a:lnTo>
                    <a:pt x="88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20"/>
            <p:cNvSpPr/>
            <p:nvPr/>
          </p:nvSpPr>
          <p:spPr>
            <a:xfrm>
              <a:off x="6083050" y="4133225"/>
              <a:ext cx="130025" cy="130075"/>
            </a:xfrm>
            <a:custGeom>
              <a:avLst/>
              <a:gdLst/>
              <a:ahLst/>
              <a:cxnLst/>
              <a:rect l="l" t="t" r="r" b="b"/>
              <a:pathLst>
                <a:path w="5201" h="5203" extrusionOk="0">
                  <a:moveTo>
                    <a:pt x="2600" y="1"/>
                  </a:moveTo>
                  <a:cubicBezTo>
                    <a:pt x="1167" y="1"/>
                    <a:pt x="1" y="1168"/>
                    <a:pt x="1" y="2602"/>
                  </a:cubicBezTo>
                  <a:cubicBezTo>
                    <a:pt x="1" y="4035"/>
                    <a:pt x="1167" y="5202"/>
                    <a:pt x="2600" y="5202"/>
                  </a:cubicBezTo>
                  <a:cubicBezTo>
                    <a:pt x="2601" y="5202"/>
                    <a:pt x="2602" y="5202"/>
                    <a:pt x="2602" y="5202"/>
                  </a:cubicBezTo>
                  <a:cubicBezTo>
                    <a:pt x="4037" y="5202"/>
                    <a:pt x="5201" y="4035"/>
                    <a:pt x="5201" y="2602"/>
                  </a:cubicBezTo>
                  <a:cubicBezTo>
                    <a:pt x="5201" y="1168"/>
                    <a:pt x="4033" y="1"/>
                    <a:pt x="2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20"/>
            <p:cNvSpPr/>
            <p:nvPr/>
          </p:nvSpPr>
          <p:spPr>
            <a:xfrm>
              <a:off x="6031025" y="4263300"/>
              <a:ext cx="234125" cy="156925"/>
            </a:xfrm>
            <a:custGeom>
              <a:avLst/>
              <a:gdLst/>
              <a:ahLst/>
              <a:cxnLst/>
              <a:rect l="l" t="t" r="r" b="b"/>
              <a:pathLst>
                <a:path w="9365" h="6277" extrusionOk="0">
                  <a:moveTo>
                    <a:pt x="4681" y="0"/>
                  </a:moveTo>
                  <a:cubicBezTo>
                    <a:pt x="2101" y="0"/>
                    <a:pt x="0" y="2100"/>
                    <a:pt x="0" y="4681"/>
                  </a:cubicBezTo>
                  <a:lnTo>
                    <a:pt x="0" y="6276"/>
                  </a:lnTo>
                  <a:lnTo>
                    <a:pt x="9364" y="6276"/>
                  </a:lnTo>
                  <a:lnTo>
                    <a:pt x="9364" y="4681"/>
                  </a:lnTo>
                  <a:cubicBezTo>
                    <a:pt x="9364" y="2100"/>
                    <a:pt x="7262" y="0"/>
                    <a:pt x="4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120"/>
          <p:cNvGrpSpPr/>
          <p:nvPr/>
        </p:nvGrpSpPr>
        <p:grpSpPr>
          <a:xfrm>
            <a:off x="7259261" y="3653875"/>
            <a:ext cx="443875" cy="313000"/>
            <a:chOff x="6258250" y="3593675"/>
            <a:chExt cx="443875" cy="313000"/>
          </a:xfrm>
        </p:grpSpPr>
        <p:sp>
          <p:nvSpPr>
            <p:cNvPr id="2488" name="Google Shape;2488;p120"/>
            <p:cNvSpPr/>
            <p:nvPr/>
          </p:nvSpPr>
          <p:spPr>
            <a:xfrm>
              <a:off x="6258250" y="3593675"/>
              <a:ext cx="165800" cy="130100"/>
            </a:xfrm>
            <a:custGeom>
              <a:avLst/>
              <a:gdLst/>
              <a:ahLst/>
              <a:cxnLst/>
              <a:rect l="l" t="t" r="r" b="b"/>
              <a:pathLst>
                <a:path w="6632" h="5204" extrusionOk="0">
                  <a:moveTo>
                    <a:pt x="0" y="0"/>
                  </a:moveTo>
                  <a:lnTo>
                    <a:pt x="0" y="5203"/>
                  </a:lnTo>
                  <a:lnTo>
                    <a:pt x="4218" y="5203"/>
                  </a:lnTo>
                  <a:cubicBezTo>
                    <a:pt x="4203" y="5033"/>
                    <a:pt x="4196" y="4860"/>
                    <a:pt x="4196" y="4684"/>
                  </a:cubicBezTo>
                  <a:cubicBezTo>
                    <a:pt x="4196" y="4143"/>
                    <a:pt x="4271" y="3619"/>
                    <a:pt x="4411" y="3123"/>
                  </a:cubicBezTo>
                  <a:lnTo>
                    <a:pt x="2079" y="3123"/>
                  </a:lnTo>
                  <a:lnTo>
                    <a:pt x="2079" y="2082"/>
                  </a:lnTo>
                  <a:lnTo>
                    <a:pt x="4822" y="2082"/>
                  </a:lnTo>
                  <a:cubicBezTo>
                    <a:pt x="5248" y="1250"/>
                    <a:pt x="5873" y="535"/>
                    <a:pt x="6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20"/>
            <p:cNvSpPr/>
            <p:nvPr/>
          </p:nvSpPr>
          <p:spPr>
            <a:xfrm>
              <a:off x="6588300" y="3593700"/>
              <a:ext cx="113825" cy="130075"/>
            </a:xfrm>
            <a:custGeom>
              <a:avLst/>
              <a:gdLst/>
              <a:ahLst/>
              <a:cxnLst/>
              <a:rect l="l" t="t" r="r" b="b"/>
              <a:pathLst>
                <a:path w="4553" h="5203" extrusionOk="0">
                  <a:moveTo>
                    <a:pt x="0" y="1"/>
                  </a:moveTo>
                  <a:cubicBezTo>
                    <a:pt x="1472" y="1038"/>
                    <a:pt x="2436" y="2749"/>
                    <a:pt x="2436" y="4682"/>
                  </a:cubicBezTo>
                  <a:cubicBezTo>
                    <a:pt x="2436" y="4857"/>
                    <a:pt x="2428" y="5032"/>
                    <a:pt x="2414" y="5202"/>
                  </a:cubicBezTo>
                  <a:lnTo>
                    <a:pt x="4552" y="5202"/>
                  </a:lnTo>
                  <a:lnTo>
                    <a:pt x="45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20"/>
            <p:cNvSpPr/>
            <p:nvPr/>
          </p:nvSpPr>
          <p:spPr>
            <a:xfrm>
              <a:off x="6389150" y="3593675"/>
              <a:ext cx="234075" cy="234075"/>
            </a:xfrm>
            <a:custGeom>
              <a:avLst/>
              <a:gdLst/>
              <a:ahLst/>
              <a:cxnLst/>
              <a:rect l="l" t="t" r="r" b="b"/>
              <a:pathLst>
                <a:path w="9363" h="9363" extrusionOk="0">
                  <a:moveTo>
                    <a:pt x="3120" y="4162"/>
                  </a:moveTo>
                  <a:lnTo>
                    <a:pt x="3120" y="5203"/>
                  </a:lnTo>
                  <a:lnTo>
                    <a:pt x="2079" y="5203"/>
                  </a:lnTo>
                  <a:lnTo>
                    <a:pt x="2079" y="4162"/>
                  </a:lnTo>
                  <a:close/>
                  <a:moveTo>
                    <a:pt x="5202" y="4162"/>
                  </a:moveTo>
                  <a:lnTo>
                    <a:pt x="5202" y="5203"/>
                  </a:lnTo>
                  <a:lnTo>
                    <a:pt x="4160" y="5203"/>
                  </a:lnTo>
                  <a:lnTo>
                    <a:pt x="4160" y="4162"/>
                  </a:lnTo>
                  <a:close/>
                  <a:moveTo>
                    <a:pt x="7282" y="4162"/>
                  </a:moveTo>
                  <a:lnTo>
                    <a:pt x="7282" y="5203"/>
                  </a:lnTo>
                  <a:lnTo>
                    <a:pt x="6241" y="5203"/>
                  </a:lnTo>
                  <a:lnTo>
                    <a:pt x="6241" y="4162"/>
                  </a:lnTo>
                  <a:close/>
                  <a:moveTo>
                    <a:pt x="4681" y="0"/>
                  </a:moveTo>
                  <a:cubicBezTo>
                    <a:pt x="2100" y="0"/>
                    <a:pt x="0" y="2101"/>
                    <a:pt x="0" y="4681"/>
                  </a:cubicBezTo>
                  <a:cubicBezTo>
                    <a:pt x="0" y="7263"/>
                    <a:pt x="2100" y="9362"/>
                    <a:pt x="4681" y="9362"/>
                  </a:cubicBezTo>
                  <a:cubicBezTo>
                    <a:pt x="7263" y="9362"/>
                    <a:pt x="9362" y="7263"/>
                    <a:pt x="9362" y="4681"/>
                  </a:cubicBezTo>
                  <a:cubicBezTo>
                    <a:pt x="9362" y="2101"/>
                    <a:pt x="7263" y="0"/>
                    <a:pt x="4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20"/>
            <p:cNvSpPr/>
            <p:nvPr/>
          </p:nvSpPr>
          <p:spPr>
            <a:xfrm>
              <a:off x="6575875" y="3780425"/>
              <a:ext cx="126250" cy="126250"/>
            </a:xfrm>
            <a:custGeom>
              <a:avLst/>
              <a:gdLst/>
              <a:ahLst/>
              <a:cxnLst/>
              <a:rect l="l" t="t" r="r" b="b"/>
              <a:pathLst>
                <a:path w="5050" h="5050" extrusionOk="0">
                  <a:moveTo>
                    <a:pt x="2207" y="1"/>
                  </a:moveTo>
                  <a:cubicBezTo>
                    <a:pt x="1690" y="924"/>
                    <a:pt x="923" y="1691"/>
                    <a:pt x="0" y="2207"/>
                  </a:cubicBezTo>
                  <a:lnTo>
                    <a:pt x="2842" y="5049"/>
                  </a:lnTo>
                  <a:lnTo>
                    <a:pt x="5049" y="2844"/>
                  </a:lnTo>
                  <a:lnTo>
                    <a:pt x="2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120"/>
          <p:cNvGrpSpPr/>
          <p:nvPr/>
        </p:nvGrpSpPr>
        <p:grpSpPr>
          <a:xfrm>
            <a:off x="7259236" y="1750788"/>
            <a:ext cx="443925" cy="443950"/>
            <a:chOff x="6427350" y="2112375"/>
            <a:chExt cx="443925" cy="443950"/>
          </a:xfrm>
        </p:grpSpPr>
        <p:sp>
          <p:nvSpPr>
            <p:cNvPr id="2493" name="Google Shape;2493;p120"/>
            <p:cNvSpPr/>
            <p:nvPr/>
          </p:nvSpPr>
          <p:spPr>
            <a:xfrm>
              <a:off x="6427350" y="2112375"/>
              <a:ext cx="443925" cy="443950"/>
            </a:xfrm>
            <a:custGeom>
              <a:avLst/>
              <a:gdLst/>
              <a:ahLst/>
              <a:cxnLst/>
              <a:rect l="l" t="t" r="r" b="b"/>
              <a:pathLst>
                <a:path w="17757" h="17758" extrusionOk="0">
                  <a:moveTo>
                    <a:pt x="11479" y="6278"/>
                  </a:moveTo>
                  <a:lnTo>
                    <a:pt x="11479" y="11480"/>
                  </a:lnTo>
                  <a:lnTo>
                    <a:pt x="6277" y="11480"/>
                  </a:lnTo>
                  <a:lnTo>
                    <a:pt x="6277" y="6278"/>
                  </a:lnTo>
                  <a:close/>
                  <a:moveTo>
                    <a:pt x="5234" y="1"/>
                  </a:moveTo>
                  <a:lnTo>
                    <a:pt x="5234" y="5237"/>
                  </a:lnTo>
                  <a:lnTo>
                    <a:pt x="0" y="5237"/>
                  </a:lnTo>
                  <a:lnTo>
                    <a:pt x="0" y="6278"/>
                  </a:lnTo>
                  <a:lnTo>
                    <a:pt x="5236" y="6278"/>
                  </a:lnTo>
                  <a:lnTo>
                    <a:pt x="5236" y="11480"/>
                  </a:lnTo>
                  <a:lnTo>
                    <a:pt x="0" y="11480"/>
                  </a:lnTo>
                  <a:lnTo>
                    <a:pt x="0" y="12521"/>
                  </a:lnTo>
                  <a:lnTo>
                    <a:pt x="5236" y="12521"/>
                  </a:lnTo>
                  <a:lnTo>
                    <a:pt x="5236" y="17757"/>
                  </a:lnTo>
                  <a:lnTo>
                    <a:pt x="6277" y="17757"/>
                  </a:lnTo>
                  <a:lnTo>
                    <a:pt x="6277" y="12521"/>
                  </a:lnTo>
                  <a:lnTo>
                    <a:pt x="11479" y="12521"/>
                  </a:lnTo>
                  <a:lnTo>
                    <a:pt x="11479" y="17757"/>
                  </a:lnTo>
                  <a:lnTo>
                    <a:pt x="12520" y="17757"/>
                  </a:lnTo>
                  <a:lnTo>
                    <a:pt x="12520" y="12521"/>
                  </a:lnTo>
                  <a:lnTo>
                    <a:pt x="17756" y="12521"/>
                  </a:lnTo>
                  <a:lnTo>
                    <a:pt x="17756" y="11480"/>
                  </a:lnTo>
                  <a:lnTo>
                    <a:pt x="12520" y="11480"/>
                  </a:lnTo>
                  <a:lnTo>
                    <a:pt x="12520" y="6278"/>
                  </a:lnTo>
                  <a:lnTo>
                    <a:pt x="17755" y="6278"/>
                  </a:lnTo>
                  <a:lnTo>
                    <a:pt x="17755" y="5237"/>
                  </a:lnTo>
                  <a:lnTo>
                    <a:pt x="12519" y="5237"/>
                  </a:lnTo>
                  <a:lnTo>
                    <a:pt x="12519" y="1"/>
                  </a:lnTo>
                  <a:lnTo>
                    <a:pt x="11477" y="1"/>
                  </a:lnTo>
                  <a:lnTo>
                    <a:pt x="11477" y="5237"/>
                  </a:lnTo>
                  <a:lnTo>
                    <a:pt x="6276" y="5237"/>
                  </a:lnTo>
                  <a:lnTo>
                    <a:pt x="6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20"/>
            <p:cNvSpPr/>
            <p:nvPr/>
          </p:nvSpPr>
          <p:spPr>
            <a:xfrm>
              <a:off x="6610250" y="2139300"/>
              <a:ext cx="78050" cy="78050"/>
            </a:xfrm>
            <a:custGeom>
              <a:avLst/>
              <a:gdLst/>
              <a:ahLst/>
              <a:cxnLst/>
              <a:rect l="l" t="t" r="r" b="b"/>
              <a:pathLst>
                <a:path w="3122" h="3122" extrusionOk="0">
                  <a:moveTo>
                    <a:pt x="1562" y="1"/>
                  </a:moveTo>
                  <a:cubicBezTo>
                    <a:pt x="700" y="1"/>
                    <a:pt x="0" y="701"/>
                    <a:pt x="0" y="1562"/>
                  </a:cubicBezTo>
                  <a:cubicBezTo>
                    <a:pt x="0" y="2422"/>
                    <a:pt x="700" y="3122"/>
                    <a:pt x="1562" y="3122"/>
                  </a:cubicBezTo>
                  <a:cubicBezTo>
                    <a:pt x="2422" y="3122"/>
                    <a:pt x="3121" y="2422"/>
                    <a:pt x="3121" y="1562"/>
                  </a:cubicBezTo>
                  <a:cubicBezTo>
                    <a:pt x="3121" y="701"/>
                    <a:pt x="2422"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20"/>
            <p:cNvSpPr/>
            <p:nvPr/>
          </p:nvSpPr>
          <p:spPr>
            <a:xfrm>
              <a:off x="6766300" y="2451375"/>
              <a:ext cx="78050" cy="78075"/>
            </a:xfrm>
            <a:custGeom>
              <a:avLst/>
              <a:gdLst/>
              <a:ahLst/>
              <a:cxnLst/>
              <a:rect l="l" t="t" r="r" b="b"/>
              <a:pathLst>
                <a:path w="3122" h="3123" extrusionOk="0">
                  <a:moveTo>
                    <a:pt x="1560" y="1"/>
                  </a:moveTo>
                  <a:cubicBezTo>
                    <a:pt x="700" y="1"/>
                    <a:pt x="0" y="702"/>
                    <a:pt x="0" y="1562"/>
                  </a:cubicBezTo>
                  <a:cubicBezTo>
                    <a:pt x="0" y="2422"/>
                    <a:pt x="700" y="3123"/>
                    <a:pt x="1560" y="3123"/>
                  </a:cubicBezTo>
                  <a:cubicBezTo>
                    <a:pt x="2422" y="3123"/>
                    <a:pt x="3121" y="2422"/>
                    <a:pt x="3121" y="1562"/>
                  </a:cubicBezTo>
                  <a:cubicBezTo>
                    <a:pt x="3121" y="702"/>
                    <a:pt x="2422" y="1"/>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20"/>
            <p:cNvSpPr/>
            <p:nvPr/>
          </p:nvSpPr>
          <p:spPr>
            <a:xfrm>
              <a:off x="6454200" y="2295350"/>
              <a:ext cx="78075" cy="78050"/>
            </a:xfrm>
            <a:custGeom>
              <a:avLst/>
              <a:gdLst/>
              <a:ahLst/>
              <a:cxnLst/>
              <a:rect l="l" t="t" r="r" b="b"/>
              <a:pathLst>
                <a:path w="3123" h="3122" extrusionOk="0">
                  <a:moveTo>
                    <a:pt x="1562" y="1"/>
                  </a:moveTo>
                  <a:cubicBezTo>
                    <a:pt x="702" y="1"/>
                    <a:pt x="0" y="701"/>
                    <a:pt x="0" y="1561"/>
                  </a:cubicBezTo>
                  <a:cubicBezTo>
                    <a:pt x="0" y="2422"/>
                    <a:pt x="700" y="3122"/>
                    <a:pt x="1562" y="3122"/>
                  </a:cubicBezTo>
                  <a:cubicBezTo>
                    <a:pt x="2422" y="3122"/>
                    <a:pt x="3123" y="2422"/>
                    <a:pt x="3123" y="1561"/>
                  </a:cubicBezTo>
                  <a:cubicBezTo>
                    <a:pt x="3123" y="701"/>
                    <a:pt x="2422"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20"/>
            <p:cNvSpPr/>
            <p:nvPr/>
          </p:nvSpPr>
          <p:spPr>
            <a:xfrm>
              <a:off x="6614100" y="2299100"/>
              <a:ext cx="70450" cy="70475"/>
            </a:xfrm>
            <a:custGeom>
              <a:avLst/>
              <a:gdLst/>
              <a:ahLst/>
              <a:cxnLst/>
              <a:rect l="l" t="t" r="r" b="b"/>
              <a:pathLst>
                <a:path w="2818" h="2819" extrusionOk="0">
                  <a:moveTo>
                    <a:pt x="736" y="1"/>
                  </a:moveTo>
                  <a:lnTo>
                    <a:pt x="0" y="737"/>
                  </a:lnTo>
                  <a:lnTo>
                    <a:pt x="673" y="1409"/>
                  </a:lnTo>
                  <a:lnTo>
                    <a:pt x="0" y="2082"/>
                  </a:lnTo>
                  <a:lnTo>
                    <a:pt x="736" y="2818"/>
                  </a:lnTo>
                  <a:lnTo>
                    <a:pt x="1409" y="2145"/>
                  </a:lnTo>
                  <a:lnTo>
                    <a:pt x="2082" y="2818"/>
                  </a:lnTo>
                  <a:lnTo>
                    <a:pt x="2818" y="2082"/>
                  </a:lnTo>
                  <a:lnTo>
                    <a:pt x="2145" y="1409"/>
                  </a:lnTo>
                  <a:lnTo>
                    <a:pt x="2818" y="737"/>
                  </a:lnTo>
                  <a:lnTo>
                    <a:pt x="2082" y="1"/>
                  </a:lnTo>
                  <a:lnTo>
                    <a:pt x="1409" y="673"/>
                  </a:lnTo>
                  <a:lnTo>
                    <a:pt x="7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20"/>
            <p:cNvSpPr/>
            <p:nvPr/>
          </p:nvSpPr>
          <p:spPr>
            <a:xfrm>
              <a:off x="6770100" y="2143050"/>
              <a:ext cx="70500" cy="70500"/>
            </a:xfrm>
            <a:custGeom>
              <a:avLst/>
              <a:gdLst/>
              <a:ahLst/>
              <a:cxnLst/>
              <a:rect l="l" t="t" r="r" b="b"/>
              <a:pathLst>
                <a:path w="2820" h="2820" extrusionOk="0">
                  <a:moveTo>
                    <a:pt x="737" y="1"/>
                  </a:moveTo>
                  <a:lnTo>
                    <a:pt x="1" y="737"/>
                  </a:lnTo>
                  <a:lnTo>
                    <a:pt x="675" y="1409"/>
                  </a:lnTo>
                  <a:lnTo>
                    <a:pt x="1" y="2082"/>
                  </a:lnTo>
                  <a:lnTo>
                    <a:pt x="737" y="2819"/>
                  </a:lnTo>
                  <a:lnTo>
                    <a:pt x="1411" y="2145"/>
                  </a:lnTo>
                  <a:lnTo>
                    <a:pt x="2084" y="2819"/>
                  </a:lnTo>
                  <a:lnTo>
                    <a:pt x="2820" y="2082"/>
                  </a:lnTo>
                  <a:lnTo>
                    <a:pt x="2147" y="1409"/>
                  </a:lnTo>
                  <a:lnTo>
                    <a:pt x="2820" y="737"/>
                  </a:lnTo>
                  <a:lnTo>
                    <a:pt x="2084" y="1"/>
                  </a:lnTo>
                  <a:lnTo>
                    <a:pt x="1411" y="673"/>
                  </a:lnTo>
                  <a:lnTo>
                    <a:pt x="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20"/>
            <p:cNvSpPr/>
            <p:nvPr/>
          </p:nvSpPr>
          <p:spPr>
            <a:xfrm>
              <a:off x="6614025" y="2455175"/>
              <a:ext cx="70500" cy="70475"/>
            </a:xfrm>
            <a:custGeom>
              <a:avLst/>
              <a:gdLst/>
              <a:ahLst/>
              <a:cxnLst/>
              <a:rect l="l" t="t" r="r" b="b"/>
              <a:pathLst>
                <a:path w="2820" h="2819" extrusionOk="0">
                  <a:moveTo>
                    <a:pt x="737" y="1"/>
                  </a:moveTo>
                  <a:lnTo>
                    <a:pt x="0" y="737"/>
                  </a:lnTo>
                  <a:lnTo>
                    <a:pt x="675" y="1410"/>
                  </a:lnTo>
                  <a:lnTo>
                    <a:pt x="0" y="2083"/>
                  </a:lnTo>
                  <a:lnTo>
                    <a:pt x="737" y="2819"/>
                  </a:lnTo>
                  <a:lnTo>
                    <a:pt x="1411" y="2146"/>
                  </a:lnTo>
                  <a:lnTo>
                    <a:pt x="2083" y="2819"/>
                  </a:lnTo>
                  <a:lnTo>
                    <a:pt x="2819" y="2083"/>
                  </a:lnTo>
                  <a:lnTo>
                    <a:pt x="2147" y="1410"/>
                  </a:lnTo>
                  <a:lnTo>
                    <a:pt x="2819" y="737"/>
                  </a:lnTo>
                  <a:lnTo>
                    <a:pt x="2083" y="1"/>
                  </a:lnTo>
                  <a:lnTo>
                    <a:pt x="1411" y="674"/>
                  </a:lnTo>
                  <a:lnTo>
                    <a:pt x="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120"/>
          <p:cNvGrpSpPr/>
          <p:nvPr/>
        </p:nvGrpSpPr>
        <p:grpSpPr>
          <a:xfrm>
            <a:off x="7259236" y="2385175"/>
            <a:ext cx="443925" cy="443925"/>
            <a:chOff x="6222650" y="3062925"/>
            <a:chExt cx="443925" cy="443925"/>
          </a:xfrm>
        </p:grpSpPr>
        <p:sp>
          <p:nvSpPr>
            <p:cNvPr id="2501" name="Google Shape;2501;p120"/>
            <p:cNvSpPr/>
            <p:nvPr/>
          </p:nvSpPr>
          <p:spPr>
            <a:xfrm>
              <a:off x="6222650" y="3116775"/>
              <a:ext cx="235050" cy="338025"/>
            </a:xfrm>
            <a:custGeom>
              <a:avLst/>
              <a:gdLst/>
              <a:ahLst/>
              <a:cxnLst/>
              <a:rect l="l" t="t" r="r" b="b"/>
              <a:pathLst>
                <a:path w="9402" h="13521" extrusionOk="0">
                  <a:moveTo>
                    <a:pt x="2116" y="0"/>
                  </a:moveTo>
                  <a:lnTo>
                    <a:pt x="2116" y="3119"/>
                  </a:lnTo>
                  <a:lnTo>
                    <a:pt x="4503" y="3119"/>
                  </a:lnTo>
                  <a:lnTo>
                    <a:pt x="5222" y="3838"/>
                  </a:lnTo>
                  <a:cubicBezTo>
                    <a:pt x="4684" y="4511"/>
                    <a:pt x="4326" y="5337"/>
                    <a:pt x="4226" y="6239"/>
                  </a:cubicBezTo>
                  <a:lnTo>
                    <a:pt x="3122" y="6239"/>
                  </a:lnTo>
                  <a:lnTo>
                    <a:pt x="3122" y="5198"/>
                  </a:lnTo>
                  <a:lnTo>
                    <a:pt x="0" y="5198"/>
                  </a:lnTo>
                  <a:lnTo>
                    <a:pt x="0" y="8319"/>
                  </a:lnTo>
                  <a:lnTo>
                    <a:pt x="3122" y="8319"/>
                  </a:lnTo>
                  <a:lnTo>
                    <a:pt x="3122" y="7278"/>
                  </a:lnTo>
                  <a:lnTo>
                    <a:pt x="4226" y="7278"/>
                  </a:lnTo>
                  <a:cubicBezTo>
                    <a:pt x="4326" y="8181"/>
                    <a:pt x="4684" y="9005"/>
                    <a:pt x="5222" y="9679"/>
                  </a:cubicBezTo>
                  <a:lnTo>
                    <a:pt x="4503" y="10398"/>
                  </a:lnTo>
                  <a:lnTo>
                    <a:pt x="2116" y="10398"/>
                  </a:lnTo>
                  <a:lnTo>
                    <a:pt x="2116" y="13520"/>
                  </a:lnTo>
                  <a:lnTo>
                    <a:pt x="5239" y="13520"/>
                  </a:lnTo>
                  <a:lnTo>
                    <a:pt x="5239" y="11134"/>
                  </a:lnTo>
                  <a:lnTo>
                    <a:pt x="5958" y="10417"/>
                  </a:lnTo>
                  <a:cubicBezTo>
                    <a:pt x="6632" y="10957"/>
                    <a:pt x="7458" y="11313"/>
                    <a:pt x="8358" y="11413"/>
                  </a:cubicBezTo>
                  <a:lnTo>
                    <a:pt x="8358" y="9282"/>
                  </a:lnTo>
                  <a:cubicBezTo>
                    <a:pt x="7753" y="9067"/>
                    <a:pt x="7318" y="8484"/>
                    <a:pt x="7318" y="7801"/>
                  </a:cubicBezTo>
                  <a:lnTo>
                    <a:pt x="8358" y="7801"/>
                  </a:lnTo>
                  <a:cubicBezTo>
                    <a:pt x="8358" y="8090"/>
                    <a:pt x="8597" y="8333"/>
                    <a:pt x="8881" y="8333"/>
                  </a:cubicBezTo>
                  <a:cubicBezTo>
                    <a:pt x="9169" y="8333"/>
                    <a:pt x="9402" y="8099"/>
                    <a:pt x="9402" y="7814"/>
                  </a:cubicBezTo>
                  <a:cubicBezTo>
                    <a:pt x="9402" y="7529"/>
                    <a:pt x="9167" y="7294"/>
                    <a:pt x="8881" y="7294"/>
                  </a:cubicBezTo>
                  <a:cubicBezTo>
                    <a:pt x="8021" y="7294"/>
                    <a:pt x="7320" y="6594"/>
                    <a:pt x="7320" y="5734"/>
                  </a:cubicBezTo>
                  <a:cubicBezTo>
                    <a:pt x="7320" y="5056"/>
                    <a:pt x="7755" y="4477"/>
                    <a:pt x="8358" y="4263"/>
                  </a:cubicBezTo>
                  <a:lnTo>
                    <a:pt x="8358" y="2109"/>
                  </a:lnTo>
                  <a:cubicBezTo>
                    <a:pt x="7458" y="2210"/>
                    <a:pt x="6633" y="2566"/>
                    <a:pt x="5958" y="3106"/>
                  </a:cubicBezTo>
                  <a:lnTo>
                    <a:pt x="5239" y="2385"/>
                  </a:lnTo>
                  <a:lnTo>
                    <a:pt x="5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20"/>
            <p:cNvSpPr/>
            <p:nvPr/>
          </p:nvSpPr>
          <p:spPr>
            <a:xfrm>
              <a:off x="6405575" y="3062925"/>
              <a:ext cx="78050" cy="106525"/>
            </a:xfrm>
            <a:custGeom>
              <a:avLst/>
              <a:gdLst/>
              <a:ahLst/>
              <a:cxnLst/>
              <a:rect l="l" t="t" r="r" b="b"/>
              <a:pathLst>
                <a:path w="3122" h="4261" extrusionOk="0">
                  <a:moveTo>
                    <a:pt x="1" y="1"/>
                  </a:moveTo>
                  <a:lnTo>
                    <a:pt x="1" y="3122"/>
                  </a:lnTo>
                  <a:lnTo>
                    <a:pt x="1041" y="3122"/>
                  </a:lnTo>
                  <a:lnTo>
                    <a:pt x="1041" y="4261"/>
                  </a:lnTo>
                  <a:cubicBezTo>
                    <a:pt x="1213" y="4241"/>
                    <a:pt x="1385" y="4231"/>
                    <a:pt x="1562" y="4231"/>
                  </a:cubicBezTo>
                  <a:cubicBezTo>
                    <a:pt x="1737" y="4231"/>
                    <a:pt x="1912" y="4241"/>
                    <a:pt x="2081" y="4261"/>
                  </a:cubicBezTo>
                  <a:lnTo>
                    <a:pt x="2081" y="3122"/>
                  </a:lnTo>
                  <a:lnTo>
                    <a:pt x="3122" y="3122"/>
                  </a:lnTo>
                  <a:lnTo>
                    <a:pt x="31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20"/>
            <p:cNvSpPr/>
            <p:nvPr/>
          </p:nvSpPr>
          <p:spPr>
            <a:xfrm>
              <a:off x="6405575" y="3402075"/>
              <a:ext cx="78050" cy="104775"/>
            </a:xfrm>
            <a:custGeom>
              <a:avLst/>
              <a:gdLst/>
              <a:ahLst/>
              <a:cxnLst/>
              <a:rect l="l" t="t" r="r" b="b"/>
              <a:pathLst>
                <a:path w="3122" h="4191" extrusionOk="0">
                  <a:moveTo>
                    <a:pt x="1041" y="1"/>
                  </a:moveTo>
                  <a:lnTo>
                    <a:pt x="1041" y="1070"/>
                  </a:lnTo>
                  <a:lnTo>
                    <a:pt x="1" y="1070"/>
                  </a:lnTo>
                  <a:lnTo>
                    <a:pt x="1" y="4191"/>
                  </a:lnTo>
                  <a:lnTo>
                    <a:pt x="3122" y="4191"/>
                  </a:lnTo>
                  <a:lnTo>
                    <a:pt x="3122" y="1070"/>
                  </a:lnTo>
                  <a:lnTo>
                    <a:pt x="2081" y="1070"/>
                  </a:lnTo>
                  <a:lnTo>
                    <a:pt x="2081" y="1"/>
                  </a:lnTo>
                  <a:cubicBezTo>
                    <a:pt x="1911" y="20"/>
                    <a:pt x="1737" y="30"/>
                    <a:pt x="1562" y="30"/>
                  </a:cubicBezTo>
                  <a:cubicBezTo>
                    <a:pt x="1385" y="30"/>
                    <a:pt x="1213" y="20"/>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20"/>
            <p:cNvSpPr/>
            <p:nvPr/>
          </p:nvSpPr>
          <p:spPr>
            <a:xfrm>
              <a:off x="6431600" y="3116700"/>
              <a:ext cx="234975" cy="338150"/>
            </a:xfrm>
            <a:custGeom>
              <a:avLst/>
              <a:gdLst/>
              <a:ahLst/>
              <a:cxnLst/>
              <a:rect l="l" t="t" r="r" b="b"/>
              <a:pathLst>
                <a:path w="9399" h="13526" extrusionOk="0">
                  <a:moveTo>
                    <a:pt x="4160" y="1"/>
                  </a:moveTo>
                  <a:lnTo>
                    <a:pt x="4160" y="2387"/>
                  </a:lnTo>
                  <a:lnTo>
                    <a:pt x="3440" y="3106"/>
                  </a:lnTo>
                  <a:cubicBezTo>
                    <a:pt x="2766" y="2568"/>
                    <a:pt x="1941" y="2210"/>
                    <a:pt x="1040" y="2111"/>
                  </a:cubicBezTo>
                  <a:lnTo>
                    <a:pt x="1040" y="4263"/>
                  </a:lnTo>
                  <a:cubicBezTo>
                    <a:pt x="1646" y="4476"/>
                    <a:pt x="2079" y="5050"/>
                    <a:pt x="2079" y="5723"/>
                  </a:cubicBezTo>
                  <a:lnTo>
                    <a:pt x="1039" y="5723"/>
                  </a:lnTo>
                  <a:cubicBezTo>
                    <a:pt x="1039" y="5438"/>
                    <a:pt x="810" y="5215"/>
                    <a:pt x="520" y="5215"/>
                  </a:cubicBezTo>
                  <a:cubicBezTo>
                    <a:pt x="233" y="5215"/>
                    <a:pt x="0" y="5449"/>
                    <a:pt x="0" y="5734"/>
                  </a:cubicBezTo>
                  <a:cubicBezTo>
                    <a:pt x="0" y="6022"/>
                    <a:pt x="234" y="6255"/>
                    <a:pt x="520" y="6255"/>
                  </a:cubicBezTo>
                  <a:cubicBezTo>
                    <a:pt x="1381" y="6255"/>
                    <a:pt x="2081" y="6954"/>
                    <a:pt x="2081" y="7814"/>
                  </a:cubicBezTo>
                  <a:cubicBezTo>
                    <a:pt x="2081" y="8492"/>
                    <a:pt x="1646" y="9072"/>
                    <a:pt x="1040" y="9288"/>
                  </a:cubicBezTo>
                  <a:cubicBezTo>
                    <a:pt x="1040" y="9784"/>
                    <a:pt x="1040" y="10873"/>
                    <a:pt x="1039" y="11416"/>
                  </a:cubicBezTo>
                  <a:cubicBezTo>
                    <a:pt x="1940" y="11316"/>
                    <a:pt x="2765" y="10960"/>
                    <a:pt x="3438" y="10420"/>
                  </a:cubicBezTo>
                  <a:lnTo>
                    <a:pt x="4158" y="11139"/>
                  </a:lnTo>
                  <a:lnTo>
                    <a:pt x="4158" y="13526"/>
                  </a:lnTo>
                  <a:lnTo>
                    <a:pt x="7279" y="13526"/>
                  </a:lnTo>
                  <a:lnTo>
                    <a:pt x="7279" y="10403"/>
                  </a:lnTo>
                  <a:lnTo>
                    <a:pt x="4898" y="10403"/>
                  </a:lnTo>
                  <a:lnTo>
                    <a:pt x="4178" y="9684"/>
                  </a:lnTo>
                  <a:cubicBezTo>
                    <a:pt x="4718" y="9011"/>
                    <a:pt x="5074" y="8185"/>
                    <a:pt x="5173" y="7284"/>
                  </a:cubicBezTo>
                  <a:lnTo>
                    <a:pt x="6277" y="7284"/>
                  </a:lnTo>
                  <a:lnTo>
                    <a:pt x="6277" y="8324"/>
                  </a:lnTo>
                  <a:lnTo>
                    <a:pt x="9398" y="8324"/>
                  </a:lnTo>
                  <a:lnTo>
                    <a:pt x="9398" y="8323"/>
                  </a:lnTo>
                  <a:lnTo>
                    <a:pt x="9398" y="5202"/>
                  </a:lnTo>
                  <a:lnTo>
                    <a:pt x="6276" y="5202"/>
                  </a:lnTo>
                  <a:lnTo>
                    <a:pt x="6276" y="6243"/>
                  </a:lnTo>
                  <a:lnTo>
                    <a:pt x="5172" y="6243"/>
                  </a:lnTo>
                  <a:cubicBezTo>
                    <a:pt x="5073" y="5340"/>
                    <a:pt x="4715" y="4516"/>
                    <a:pt x="4176" y="3842"/>
                  </a:cubicBezTo>
                  <a:lnTo>
                    <a:pt x="4896" y="3123"/>
                  </a:lnTo>
                  <a:lnTo>
                    <a:pt x="7282" y="3123"/>
                  </a:lnTo>
                  <a:lnTo>
                    <a:pt x="7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120"/>
          <p:cNvGrpSpPr/>
          <p:nvPr/>
        </p:nvGrpSpPr>
        <p:grpSpPr>
          <a:xfrm>
            <a:off x="7259249" y="1116350"/>
            <a:ext cx="443900" cy="444000"/>
            <a:chOff x="6161275" y="1605300"/>
            <a:chExt cx="443900" cy="444000"/>
          </a:xfrm>
        </p:grpSpPr>
        <p:sp>
          <p:nvSpPr>
            <p:cNvPr id="2506" name="Google Shape;2506;p120"/>
            <p:cNvSpPr/>
            <p:nvPr/>
          </p:nvSpPr>
          <p:spPr>
            <a:xfrm>
              <a:off x="6230775" y="1605300"/>
              <a:ext cx="305000" cy="444000"/>
            </a:xfrm>
            <a:custGeom>
              <a:avLst/>
              <a:gdLst/>
              <a:ahLst/>
              <a:cxnLst/>
              <a:rect l="l" t="t" r="r" b="b"/>
              <a:pathLst>
                <a:path w="12200" h="17760" extrusionOk="0">
                  <a:moveTo>
                    <a:pt x="8949" y="1"/>
                  </a:moveTo>
                  <a:cubicBezTo>
                    <a:pt x="8850" y="1"/>
                    <a:pt x="8750" y="30"/>
                    <a:pt x="8661" y="90"/>
                  </a:cubicBezTo>
                  <a:cubicBezTo>
                    <a:pt x="8422" y="250"/>
                    <a:pt x="8358" y="573"/>
                    <a:pt x="8518" y="811"/>
                  </a:cubicBezTo>
                  <a:lnTo>
                    <a:pt x="9180" y="1806"/>
                  </a:lnTo>
                  <a:cubicBezTo>
                    <a:pt x="10061" y="3128"/>
                    <a:pt x="10610" y="4661"/>
                    <a:pt x="10768" y="6241"/>
                  </a:cubicBezTo>
                  <a:cubicBezTo>
                    <a:pt x="11145" y="10017"/>
                    <a:pt x="9254" y="13678"/>
                    <a:pt x="6100" y="15598"/>
                  </a:cubicBezTo>
                  <a:cubicBezTo>
                    <a:pt x="2946" y="13678"/>
                    <a:pt x="1054" y="10017"/>
                    <a:pt x="1431" y="6241"/>
                  </a:cubicBezTo>
                  <a:cubicBezTo>
                    <a:pt x="1590" y="4661"/>
                    <a:pt x="2139" y="3128"/>
                    <a:pt x="3019" y="1806"/>
                  </a:cubicBezTo>
                  <a:lnTo>
                    <a:pt x="3682" y="811"/>
                  </a:lnTo>
                  <a:cubicBezTo>
                    <a:pt x="3842" y="573"/>
                    <a:pt x="3777" y="250"/>
                    <a:pt x="3539" y="90"/>
                  </a:cubicBezTo>
                  <a:cubicBezTo>
                    <a:pt x="3449" y="30"/>
                    <a:pt x="3349" y="2"/>
                    <a:pt x="3249" y="2"/>
                  </a:cubicBezTo>
                  <a:cubicBezTo>
                    <a:pt x="3081" y="2"/>
                    <a:pt x="2916" y="83"/>
                    <a:pt x="2817" y="233"/>
                  </a:cubicBezTo>
                  <a:lnTo>
                    <a:pt x="2154" y="1227"/>
                  </a:lnTo>
                  <a:cubicBezTo>
                    <a:pt x="1179" y="2690"/>
                    <a:pt x="571" y="4388"/>
                    <a:pt x="397" y="6137"/>
                  </a:cubicBezTo>
                  <a:cubicBezTo>
                    <a:pt x="0" y="10105"/>
                    <a:pt x="1831" y="13963"/>
                    <a:pt x="5007" y="16154"/>
                  </a:cubicBezTo>
                  <a:cubicBezTo>
                    <a:pt x="4816" y="16242"/>
                    <a:pt x="4623" y="16327"/>
                    <a:pt x="4424" y="16402"/>
                  </a:cubicBezTo>
                  <a:lnTo>
                    <a:pt x="3496" y="16751"/>
                  </a:lnTo>
                  <a:cubicBezTo>
                    <a:pt x="3229" y="16853"/>
                    <a:pt x="3090" y="17151"/>
                    <a:pt x="3191" y="17421"/>
                  </a:cubicBezTo>
                  <a:cubicBezTo>
                    <a:pt x="3270" y="17628"/>
                    <a:pt x="3467" y="17758"/>
                    <a:pt x="3680" y="17758"/>
                  </a:cubicBezTo>
                  <a:cubicBezTo>
                    <a:pt x="3740" y="17758"/>
                    <a:pt x="3801" y="17748"/>
                    <a:pt x="3861" y="17726"/>
                  </a:cubicBezTo>
                  <a:lnTo>
                    <a:pt x="4789" y="17377"/>
                  </a:lnTo>
                  <a:cubicBezTo>
                    <a:pt x="5233" y="17211"/>
                    <a:pt x="5690" y="17009"/>
                    <a:pt x="6100" y="16791"/>
                  </a:cubicBezTo>
                  <a:cubicBezTo>
                    <a:pt x="6510" y="17009"/>
                    <a:pt x="6967" y="17211"/>
                    <a:pt x="7411" y="17377"/>
                  </a:cubicBezTo>
                  <a:lnTo>
                    <a:pt x="8338" y="17726"/>
                  </a:lnTo>
                  <a:cubicBezTo>
                    <a:pt x="8399" y="17749"/>
                    <a:pt x="8461" y="17759"/>
                    <a:pt x="8522" y="17759"/>
                  </a:cubicBezTo>
                  <a:cubicBezTo>
                    <a:pt x="8734" y="17759"/>
                    <a:pt x="8931" y="17628"/>
                    <a:pt x="9008" y="17421"/>
                  </a:cubicBezTo>
                  <a:cubicBezTo>
                    <a:pt x="9107" y="17151"/>
                    <a:pt x="8971" y="16853"/>
                    <a:pt x="8704" y="16751"/>
                  </a:cubicBezTo>
                  <a:lnTo>
                    <a:pt x="7775" y="16402"/>
                  </a:lnTo>
                  <a:cubicBezTo>
                    <a:pt x="7576" y="16327"/>
                    <a:pt x="7383" y="16242"/>
                    <a:pt x="7193" y="16154"/>
                  </a:cubicBezTo>
                  <a:cubicBezTo>
                    <a:pt x="10368" y="13963"/>
                    <a:pt x="12199" y="10105"/>
                    <a:pt x="11803" y="6137"/>
                  </a:cubicBezTo>
                  <a:cubicBezTo>
                    <a:pt x="11628" y="4388"/>
                    <a:pt x="11020" y="2690"/>
                    <a:pt x="10045" y="1227"/>
                  </a:cubicBezTo>
                  <a:lnTo>
                    <a:pt x="9383" y="233"/>
                  </a:lnTo>
                  <a:cubicBezTo>
                    <a:pt x="9282" y="83"/>
                    <a:pt x="9117" y="1"/>
                    <a:pt x="8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20"/>
            <p:cNvSpPr/>
            <p:nvPr/>
          </p:nvSpPr>
          <p:spPr>
            <a:xfrm>
              <a:off x="6291750" y="1735650"/>
              <a:ext cx="183125" cy="161575"/>
            </a:xfrm>
            <a:custGeom>
              <a:avLst/>
              <a:gdLst/>
              <a:ahLst/>
              <a:cxnLst/>
              <a:rect l="l" t="t" r="r" b="b"/>
              <a:pathLst>
                <a:path w="7325" h="6463" extrusionOk="0">
                  <a:moveTo>
                    <a:pt x="2074" y="1"/>
                  </a:moveTo>
                  <a:cubicBezTo>
                    <a:pt x="912" y="1"/>
                    <a:pt x="1" y="969"/>
                    <a:pt x="1" y="2207"/>
                  </a:cubicBezTo>
                  <a:cubicBezTo>
                    <a:pt x="1" y="3747"/>
                    <a:pt x="1469" y="4727"/>
                    <a:pt x="3321" y="6334"/>
                  </a:cubicBezTo>
                  <a:cubicBezTo>
                    <a:pt x="3419" y="6420"/>
                    <a:pt x="3540" y="6462"/>
                    <a:pt x="3661" y="6462"/>
                  </a:cubicBezTo>
                  <a:cubicBezTo>
                    <a:pt x="3782" y="6462"/>
                    <a:pt x="3903" y="6420"/>
                    <a:pt x="4001" y="6334"/>
                  </a:cubicBezTo>
                  <a:cubicBezTo>
                    <a:pt x="5857" y="4723"/>
                    <a:pt x="7323" y="3747"/>
                    <a:pt x="7323" y="2207"/>
                  </a:cubicBezTo>
                  <a:cubicBezTo>
                    <a:pt x="7325" y="969"/>
                    <a:pt x="6414" y="1"/>
                    <a:pt x="5251" y="1"/>
                  </a:cubicBezTo>
                  <a:cubicBezTo>
                    <a:pt x="4511" y="1"/>
                    <a:pt x="3982" y="374"/>
                    <a:pt x="3663" y="773"/>
                  </a:cubicBezTo>
                  <a:cubicBezTo>
                    <a:pt x="3342" y="374"/>
                    <a:pt x="2813" y="1"/>
                    <a:pt x="2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20"/>
            <p:cNvSpPr/>
            <p:nvPr/>
          </p:nvSpPr>
          <p:spPr>
            <a:xfrm>
              <a:off x="6511500" y="1605375"/>
              <a:ext cx="93675" cy="103800"/>
            </a:xfrm>
            <a:custGeom>
              <a:avLst/>
              <a:gdLst/>
              <a:ahLst/>
              <a:cxnLst/>
              <a:rect l="l" t="t" r="r" b="b"/>
              <a:pathLst>
                <a:path w="3747" h="4152" extrusionOk="0">
                  <a:moveTo>
                    <a:pt x="2187" y="0"/>
                  </a:moveTo>
                  <a:cubicBezTo>
                    <a:pt x="1267" y="0"/>
                    <a:pt x="464" y="480"/>
                    <a:pt x="0" y="1201"/>
                  </a:cubicBezTo>
                  <a:cubicBezTo>
                    <a:pt x="547" y="2124"/>
                    <a:pt x="964" y="3116"/>
                    <a:pt x="1241" y="4152"/>
                  </a:cubicBezTo>
                  <a:cubicBezTo>
                    <a:pt x="2629" y="4100"/>
                    <a:pt x="3745" y="2962"/>
                    <a:pt x="3745" y="1561"/>
                  </a:cubicBezTo>
                  <a:lnTo>
                    <a:pt x="3745" y="519"/>
                  </a:lnTo>
                  <a:cubicBezTo>
                    <a:pt x="3746" y="234"/>
                    <a:pt x="3514" y="0"/>
                    <a:pt x="3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20"/>
            <p:cNvSpPr/>
            <p:nvPr/>
          </p:nvSpPr>
          <p:spPr>
            <a:xfrm>
              <a:off x="6548100" y="1735425"/>
              <a:ext cx="57075" cy="103225"/>
            </a:xfrm>
            <a:custGeom>
              <a:avLst/>
              <a:gdLst/>
              <a:ahLst/>
              <a:cxnLst/>
              <a:rect l="l" t="t" r="r" b="b"/>
              <a:pathLst>
                <a:path w="2283" h="4129" extrusionOk="0">
                  <a:moveTo>
                    <a:pt x="723" y="1"/>
                  </a:moveTo>
                  <a:cubicBezTo>
                    <a:pt x="480" y="1"/>
                    <a:pt x="249" y="43"/>
                    <a:pt x="27" y="107"/>
                  </a:cubicBezTo>
                  <a:cubicBezTo>
                    <a:pt x="65" y="347"/>
                    <a:pt x="119" y="586"/>
                    <a:pt x="144" y="828"/>
                  </a:cubicBezTo>
                  <a:cubicBezTo>
                    <a:pt x="258" y="1952"/>
                    <a:pt x="197" y="3058"/>
                    <a:pt x="1" y="4129"/>
                  </a:cubicBezTo>
                  <a:cubicBezTo>
                    <a:pt x="1284" y="3971"/>
                    <a:pt x="2282" y="2887"/>
                    <a:pt x="2282" y="1560"/>
                  </a:cubicBezTo>
                  <a:lnTo>
                    <a:pt x="2282" y="520"/>
                  </a:lnTo>
                  <a:cubicBezTo>
                    <a:pt x="2282" y="233"/>
                    <a:pt x="205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20"/>
            <p:cNvSpPr/>
            <p:nvPr/>
          </p:nvSpPr>
          <p:spPr>
            <a:xfrm>
              <a:off x="6496775" y="1871600"/>
              <a:ext cx="98525" cy="94075"/>
            </a:xfrm>
            <a:custGeom>
              <a:avLst/>
              <a:gdLst/>
              <a:ahLst/>
              <a:cxnLst/>
              <a:rect l="l" t="t" r="r" b="b"/>
              <a:pathLst>
                <a:path w="3941" h="3763" extrusionOk="0">
                  <a:moveTo>
                    <a:pt x="1744" y="0"/>
                  </a:moveTo>
                  <a:cubicBezTo>
                    <a:pt x="1362" y="1270"/>
                    <a:pt x="771" y="2460"/>
                    <a:pt x="1" y="3528"/>
                  </a:cubicBezTo>
                  <a:cubicBezTo>
                    <a:pt x="356" y="3682"/>
                    <a:pt x="692" y="3763"/>
                    <a:pt x="1042" y="3763"/>
                  </a:cubicBezTo>
                  <a:cubicBezTo>
                    <a:pt x="1253" y="3763"/>
                    <a:pt x="1469" y="3733"/>
                    <a:pt x="1697" y="3673"/>
                  </a:cubicBezTo>
                  <a:cubicBezTo>
                    <a:pt x="2369" y="3493"/>
                    <a:pt x="2928" y="3063"/>
                    <a:pt x="3275" y="2460"/>
                  </a:cubicBezTo>
                  <a:lnTo>
                    <a:pt x="3796" y="1560"/>
                  </a:lnTo>
                  <a:cubicBezTo>
                    <a:pt x="3940" y="1310"/>
                    <a:pt x="3856" y="992"/>
                    <a:pt x="3606" y="849"/>
                  </a:cubicBezTo>
                  <a:lnTo>
                    <a:pt x="2706" y="328"/>
                  </a:lnTo>
                  <a:cubicBezTo>
                    <a:pt x="2405" y="154"/>
                    <a:pt x="2080" y="44"/>
                    <a:pt x="1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20"/>
            <p:cNvSpPr/>
            <p:nvPr/>
          </p:nvSpPr>
          <p:spPr>
            <a:xfrm>
              <a:off x="6171175" y="1871550"/>
              <a:ext cx="98500" cy="94050"/>
            </a:xfrm>
            <a:custGeom>
              <a:avLst/>
              <a:gdLst/>
              <a:ahLst/>
              <a:cxnLst/>
              <a:rect l="l" t="t" r="r" b="b"/>
              <a:pathLst>
                <a:path w="3940" h="3762" extrusionOk="0">
                  <a:moveTo>
                    <a:pt x="2197" y="1"/>
                  </a:moveTo>
                  <a:cubicBezTo>
                    <a:pt x="1863" y="45"/>
                    <a:pt x="1537" y="156"/>
                    <a:pt x="1235" y="329"/>
                  </a:cubicBezTo>
                  <a:lnTo>
                    <a:pt x="334" y="848"/>
                  </a:lnTo>
                  <a:cubicBezTo>
                    <a:pt x="86" y="993"/>
                    <a:pt x="1" y="1310"/>
                    <a:pt x="144" y="1558"/>
                  </a:cubicBezTo>
                  <a:lnTo>
                    <a:pt x="663" y="2460"/>
                  </a:lnTo>
                  <a:cubicBezTo>
                    <a:pt x="1011" y="3061"/>
                    <a:pt x="1572" y="3491"/>
                    <a:pt x="2242" y="3672"/>
                  </a:cubicBezTo>
                  <a:cubicBezTo>
                    <a:pt x="2469" y="3733"/>
                    <a:pt x="2684" y="3762"/>
                    <a:pt x="2895" y="3762"/>
                  </a:cubicBezTo>
                  <a:cubicBezTo>
                    <a:pt x="3245" y="3762"/>
                    <a:pt x="3582" y="3680"/>
                    <a:pt x="3939" y="3526"/>
                  </a:cubicBezTo>
                  <a:cubicBezTo>
                    <a:pt x="3168" y="2462"/>
                    <a:pt x="2579" y="1270"/>
                    <a:pt x="2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20"/>
            <p:cNvSpPr/>
            <p:nvPr/>
          </p:nvSpPr>
          <p:spPr>
            <a:xfrm>
              <a:off x="6161375" y="1735400"/>
              <a:ext cx="57050" cy="103250"/>
            </a:xfrm>
            <a:custGeom>
              <a:avLst/>
              <a:gdLst/>
              <a:ahLst/>
              <a:cxnLst/>
              <a:rect l="l" t="t" r="r" b="b"/>
              <a:pathLst>
                <a:path w="2282" h="4130" extrusionOk="0">
                  <a:moveTo>
                    <a:pt x="519" y="0"/>
                  </a:moveTo>
                  <a:cubicBezTo>
                    <a:pt x="233" y="0"/>
                    <a:pt x="0" y="233"/>
                    <a:pt x="0" y="521"/>
                  </a:cubicBezTo>
                  <a:lnTo>
                    <a:pt x="0" y="1561"/>
                  </a:lnTo>
                  <a:cubicBezTo>
                    <a:pt x="0" y="2886"/>
                    <a:pt x="1001" y="3971"/>
                    <a:pt x="2282" y="4130"/>
                  </a:cubicBezTo>
                  <a:cubicBezTo>
                    <a:pt x="2084" y="3059"/>
                    <a:pt x="2026" y="1953"/>
                    <a:pt x="2137" y="829"/>
                  </a:cubicBezTo>
                  <a:cubicBezTo>
                    <a:pt x="2162" y="587"/>
                    <a:pt x="2215" y="348"/>
                    <a:pt x="2255" y="108"/>
                  </a:cubicBezTo>
                  <a:cubicBezTo>
                    <a:pt x="2033" y="44"/>
                    <a:pt x="1802" y="0"/>
                    <a:pt x="1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20"/>
            <p:cNvSpPr/>
            <p:nvPr/>
          </p:nvSpPr>
          <p:spPr>
            <a:xfrm>
              <a:off x="6161275" y="1605375"/>
              <a:ext cx="93650" cy="103800"/>
            </a:xfrm>
            <a:custGeom>
              <a:avLst/>
              <a:gdLst/>
              <a:ahLst/>
              <a:cxnLst/>
              <a:rect l="l" t="t" r="r" b="b"/>
              <a:pathLst>
                <a:path w="3746" h="4152" extrusionOk="0">
                  <a:moveTo>
                    <a:pt x="521" y="0"/>
                  </a:moveTo>
                  <a:cubicBezTo>
                    <a:pt x="233" y="0"/>
                    <a:pt x="0" y="232"/>
                    <a:pt x="0" y="519"/>
                  </a:cubicBezTo>
                  <a:lnTo>
                    <a:pt x="0" y="1561"/>
                  </a:lnTo>
                  <a:cubicBezTo>
                    <a:pt x="0" y="2962"/>
                    <a:pt x="1116" y="4100"/>
                    <a:pt x="2504" y="4152"/>
                  </a:cubicBezTo>
                  <a:cubicBezTo>
                    <a:pt x="2782" y="3116"/>
                    <a:pt x="3200" y="2126"/>
                    <a:pt x="3745" y="1201"/>
                  </a:cubicBezTo>
                  <a:cubicBezTo>
                    <a:pt x="3284" y="480"/>
                    <a:pt x="2480" y="0"/>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120"/>
          <p:cNvGrpSpPr/>
          <p:nvPr/>
        </p:nvGrpSpPr>
        <p:grpSpPr>
          <a:xfrm>
            <a:off x="7259249" y="3019538"/>
            <a:ext cx="443900" cy="443900"/>
            <a:chOff x="5586950" y="1116975"/>
            <a:chExt cx="443900" cy="443900"/>
          </a:xfrm>
        </p:grpSpPr>
        <p:sp>
          <p:nvSpPr>
            <p:cNvPr id="2515" name="Google Shape;2515;p120"/>
            <p:cNvSpPr/>
            <p:nvPr/>
          </p:nvSpPr>
          <p:spPr>
            <a:xfrm>
              <a:off x="5586950" y="1116975"/>
              <a:ext cx="443900" cy="443900"/>
            </a:xfrm>
            <a:custGeom>
              <a:avLst/>
              <a:gdLst/>
              <a:ahLst/>
              <a:cxnLst/>
              <a:rect l="l" t="t" r="r" b="b"/>
              <a:pathLst>
                <a:path w="17756" h="17756" extrusionOk="0">
                  <a:moveTo>
                    <a:pt x="8878" y="1040"/>
                  </a:moveTo>
                  <a:cubicBezTo>
                    <a:pt x="13182" y="1040"/>
                    <a:pt x="16715" y="4575"/>
                    <a:pt x="16715" y="8877"/>
                  </a:cubicBezTo>
                  <a:cubicBezTo>
                    <a:pt x="16716" y="10857"/>
                    <a:pt x="15933" y="12660"/>
                    <a:pt x="14714" y="14036"/>
                  </a:cubicBezTo>
                  <a:lnTo>
                    <a:pt x="3266" y="3469"/>
                  </a:lnTo>
                  <a:cubicBezTo>
                    <a:pt x="4686" y="1995"/>
                    <a:pt x="6675" y="1040"/>
                    <a:pt x="8878" y="1040"/>
                  </a:cubicBezTo>
                  <a:close/>
                  <a:moveTo>
                    <a:pt x="2597" y="4268"/>
                  </a:moveTo>
                  <a:lnTo>
                    <a:pt x="13977" y="14771"/>
                  </a:lnTo>
                  <a:cubicBezTo>
                    <a:pt x="12607" y="15955"/>
                    <a:pt x="10828" y="16715"/>
                    <a:pt x="8878" y="16715"/>
                  </a:cubicBezTo>
                  <a:cubicBezTo>
                    <a:pt x="4575" y="16715"/>
                    <a:pt x="1041" y="13179"/>
                    <a:pt x="1041" y="8878"/>
                  </a:cubicBezTo>
                  <a:cubicBezTo>
                    <a:pt x="1041" y="7153"/>
                    <a:pt x="1645" y="5561"/>
                    <a:pt x="2597" y="4268"/>
                  </a:cubicBezTo>
                  <a:close/>
                  <a:moveTo>
                    <a:pt x="8878" y="0"/>
                  </a:moveTo>
                  <a:cubicBezTo>
                    <a:pt x="4010" y="0"/>
                    <a:pt x="0" y="4010"/>
                    <a:pt x="0" y="8878"/>
                  </a:cubicBezTo>
                  <a:cubicBezTo>
                    <a:pt x="0" y="13754"/>
                    <a:pt x="4002" y="17755"/>
                    <a:pt x="8878" y="17755"/>
                  </a:cubicBezTo>
                  <a:cubicBezTo>
                    <a:pt x="13745" y="17755"/>
                    <a:pt x="17755" y="13760"/>
                    <a:pt x="17755" y="8878"/>
                  </a:cubicBezTo>
                  <a:cubicBezTo>
                    <a:pt x="17755" y="4002"/>
                    <a:pt x="13754"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20"/>
            <p:cNvSpPr/>
            <p:nvPr/>
          </p:nvSpPr>
          <p:spPr>
            <a:xfrm>
              <a:off x="5665850" y="1271950"/>
              <a:ext cx="114800" cy="106000"/>
            </a:xfrm>
            <a:custGeom>
              <a:avLst/>
              <a:gdLst/>
              <a:ahLst/>
              <a:cxnLst/>
              <a:rect l="l" t="t" r="r" b="b"/>
              <a:pathLst>
                <a:path w="4592" h="4240" extrusionOk="0">
                  <a:moveTo>
                    <a:pt x="0" y="1"/>
                  </a:moveTo>
                  <a:lnTo>
                    <a:pt x="0" y="2679"/>
                  </a:lnTo>
                  <a:cubicBezTo>
                    <a:pt x="0" y="2818"/>
                    <a:pt x="54" y="2949"/>
                    <a:pt x="151" y="3047"/>
                  </a:cubicBezTo>
                  <a:lnTo>
                    <a:pt x="1193" y="4088"/>
                  </a:lnTo>
                  <a:cubicBezTo>
                    <a:pt x="1290" y="4184"/>
                    <a:pt x="1422" y="4240"/>
                    <a:pt x="1560" y="4240"/>
                  </a:cubicBezTo>
                  <a:lnTo>
                    <a:pt x="4592" y="424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20"/>
            <p:cNvSpPr/>
            <p:nvPr/>
          </p:nvSpPr>
          <p:spPr>
            <a:xfrm>
              <a:off x="5666475" y="1397975"/>
              <a:ext cx="155250" cy="84000"/>
            </a:xfrm>
            <a:custGeom>
              <a:avLst/>
              <a:gdLst/>
              <a:ahLst/>
              <a:cxnLst/>
              <a:rect l="l" t="t" r="r" b="b"/>
              <a:pathLst>
                <a:path w="6210" h="3360" extrusionOk="0">
                  <a:moveTo>
                    <a:pt x="5436" y="1"/>
                  </a:moveTo>
                  <a:cubicBezTo>
                    <a:pt x="5197" y="149"/>
                    <a:pt x="4917" y="238"/>
                    <a:pt x="4617" y="238"/>
                  </a:cubicBezTo>
                  <a:lnTo>
                    <a:pt x="536" y="238"/>
                  </a:lnTo>
                  <a:lnTo>
                    <a:pt x="195" y="1492"/>
                  </a:lnTo>
                  <a:cubicBezTo>
                    <a:pt x="1" y="2458"/>
                    <a:pt x="740" y="3359"/>
                    <a:pt x="1725" y="3359"/>
                  </a:cubicBezTo>
                  <a:lnTo>
                    <a:pt x="2724" y="3359"/>
                  </a:lnTo>
                  <a:cubicBezTo>
                    <a:pt x="3464" y="3359"/>
                    <a:pt x="4109" y="2833"/>
                    <a:pt x="4245" y="2137"/>
                  </a:cubicBezTo>
                  <a:lnTo>
                    <a:pt x="4470" y="1279"/>
                  </a:lnTo>
                  <a:lnTo>
                    <a:pt x="4615" y="1279"/>
                  </a:lnTo>
                  <a:cubicBezTo>
                    <a:pt x="5219" y="1279"/>
                    <a:pt x="5768" y="1065"/>
                    <a:pt x="6209" y="718"/>
                  </a:cubicBezTo>
                  <a:lnTo>
                    <a:pt x="5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20"/>
            <p:cNvSpPr/>
            <p:nvPr/>
          </p:nvSpPr>
          <p:spPr>
            <a:xfrm>
              <a:off x="5855950" y="1247875"/>
              <a:ext cx="69975" cy="26050"/>
            </a:xfrm>
            <a:custGeom>
              <a:avLst/>
              <a:gdLst/>
              <a:ahLst/>
              <a:cxnLst/>
              <a:rect l="l" t="t" r="r" b="b"/>
              <a:pathLst>
                <a:path w="2799" h="1042" extrusionOk="0">
                  <a:moveTo>
                    <a:pt x="0" y="0"/>
                  </a:moveTo>
                  <a:lnTo>
                    <a:pt x="520" y="1041"/>
                  </a:lnTo>
                  <a:lnTo>
                    <a:pt x="2799" y="1041"/>
                  </a:lnTo>
                  <a:lnTo>
                    <a:pt x="2799" y="522"/>
                  </a:lnTo>
                  <a:cubicBezTo>
                    <a:pt x="2799" y="233"/>
                    <a:pt x="2566" y="0"/>
                    <a:pt x="2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20"/>
            <p:cNvSpPr/>
            <p:nvPr/>
          </p:nvSpPr>
          <p:spPr>
            <a:xfrm>
              <a:off x="5754800" y="1247875"/>
              <a:ext cx="171150" cy="130075"/>
            </a:xfrm>
            <a:custGeom>
              <a:avLst/>
              <a:gdLst/>
              <a:ahLst/>
              <a:cxnLst/>
              <a:rect l="l" t="t" r="r" b="b"/>
              <a:pathLst>
                <a:path w="6846" h="5203" extrusionOk="0">
                  <a:moveTo>
                    <a:pt x="1" y="0"/>
                  </a:moveTo>
                  <a:lnTo>
                    <a:pt x="5636" y="5203"/>
                  </a:lnTo>
                  <a:lnTo>
                    <a:pt x="6327" y="5203"/>
                  </a:lnTo>
                  <a:cubicBezTo>
                    <a:pt x="6614" y="5203"/>
                    <a:pt x="6846" y="4971"/>
                    <a:pt x="6846" y="4683"/>
                  </a:cubicBezTo>
                  <a:lnTo>
                    <a:pt x="6846" y="2083"/>
                  </a:lnTo>
                  <a:lnTo>
                    <a:pt x="4244" y="2083"/>
                  </a:lnTo>
                  <a:lnTo>
                    <a:pt x="4244" y="2081"/>
                  </a:lnTo>
                  <a:cubicBezTo>
                    <a:pt x="4048" y="2081"/>
                    <a:pt x="3867" y="1970"/>
                    <a:pt x="3779" y="1794"/>
                  </a:cubicBezTo>
                  <a:lnTo>
                    <a:pt x="28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20"/>
            <p:cNvSpPr/>
            <p:nvPr/>
          </p:nvSpPr>
          <p:spPr>
            <a:xfrm>
              <a:off x="5951925" y="1273850"/>
              <a:ext cx="26075" cy="78100"/>
            </a:xfrm>
            <a:custGeom>
              <a:avLst/>
              <a:gdLst/>
              <a:ahLst/>
              <a:cxnLst/>
              <a:rect l="l" t="t" r="r" b="b"/>
              <a:pathLst>
                <a:path w="1043" h="3124" extrusionOk="0">
                  <a:moveTo>
                    <a:pt x="0" y="1"/>
                  </a:moveTo>
                  <a:lnTo>
                    <a:pt x="0" y="3123"/>
                  </a:lnTo>
                  <a:lnTo>
                    <a:pt x="521" y="3123"/>
                  </a:lnTo>
                  <a:cubicBezTo>
                    <a:pt x="807" y="3123"/>
                    <a:pt x="1040" y="2891"/>
                    <a:pt x="1040" y="2603"/>
                  </a:cubicBezTo>
                  <a:lnTo>
                    <a:pt x="1040" y="523"/>
                  </a:lnTo>
                  <a:cubicBezTo>
                    <a:pt x="1042" y="233"/>
                    <a:pt x="807"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120"/>
          <p:cNvGrpSpPr/>
          <p:nvPr/>
        </p:nvGrpSpPr>
        <p:grpSpPr>
          <a:xfrm>
            <a:off x="7974175" y="3571265"/>
            <a:ext cx="443950" cy="416175"/>
            <a:chOff x="5463550" y="3990200"/>
            <a:chExt cx="443950" cy="416175"/>
          </a:xfrm>
        </p:grpSpPr>
        <p:sp>
          <p:nvSpPr>
            <p:cNvPr id="2522" name="Google Shape;2522;p120"/>
            <p:cNvSpPr/>
            <p:nvPr/>
          </p:nvSpPr>
          <p:spPr>
            <a:xfrm>
              <a:off x="5463600" y="4276275"/>
              <a:ext cx="443900" cy="130100"/>
            </a:xfrm>
            <a:custGeom>
              <a:avLst/>
              <a:gdLst/>
              <a:ahLst/>
              <a:cxnLst/>
              <a:rect l="l" t="t" r="r" b="b"/>
              <a:pathLst>
                <a:path w="17756" h="5204" extrusionOk="0">
                  <a:moveTo>
                    <a:pt x="0" y="1"/>
                  </a:moveTo>
                  <a:lnTo>
                    <a:pt x="0" y="2082"/>
                  </a:lnTo>
                  <a:lnTo>
                    <a:pt x="6276" y="2082"/>
                  </a:lnTo>
                  <a:lnTo>
                    <a:pt x="6276" y="4162"/>
                  </a:lnTo>
                  <a:lnTo>
                    <a:pt x="4196" y="4162"/>
                  </a:lnTo>
                  <a:lnTo>
                    <a:pt x="4196" y="5203"/>
                  </a:lnTo>
                  <a:lnTo>
                    <a:pt x="13559" y="5203"/>
                  </a:lnTo>
                  <a:lnTo>
                    <a:pt x="13559" y="4162"/>
                  </a:lnTo>
                  <a:lnTo>
                    <a:pt x="11478" y="4162"/>
                  </a:lnTo>
                  <a:lnTo>
                    <a:pt x="11478" y="2082"/>
                  </a:lnTo>
                  <a:lnTo>
                    <a:pt x="17755" y="2082"/>
                  </a:lnTo>
                  <a:lnTo>
                    <a:pt x="177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20"/>
            <p:cNvSpPr/>
            <p:nvPr/>
          </p:nvSpPr>
          <p:spPr>
            <a:xfrm>
              <a:off x="5463550" y="3990200"/>
              <a:ext cx="443925" cy="260075"/>
            </a:xfrm>
            <a:custGeom>
              <a:avLst/>
              <a:gdLst/>
              <a:ahLst/>
              <a:cxnLst/>
              <a:rect l="l" t="t" r="r" b="b"/>
              <a:pathLst>
                <a:path w="17757" h="10403" extrusionOk="0">
                  <a:moveTo>
                    <a:pt x="15674" y="2081"/>
                  </a:moveTo>
                  <a:lnTo>
                    <a:pt x="15674" y="3121"/>
                  </a:lnTo>
                  <a:lnTo>
                    <a:pt x="12520" y="3121"/>
                  </a:lnTo>
                  <a:lnTo>
                    <a:pt x="12520" y="2081"/>
                  </a:lnTo>
                  <a:close/>
                  <a:moveTo>
                    <a:pt x="15674" y="4161"/>
                  </a:moveTo>
                  <a:lnTo>
                    <a:pt x="15674" y="5203"/>
                  </a:lnTo>
                  <a:lnTo>
                    <a:pt x="12520" y="5203"/>
                  </a:lnTo>
                  <a:lnTo>
                    <a:pt x="12520" y="4161"/>
                  </a:lnTo>
                  <a:close/>
                  <a:moveTo>
                    <a:pt x="3122" y="2081"/>
                  </a:moveTo>
                  <a:lnTo>
                    <a:pt x="3122" y="5520"/>
                  </a:lnTo>
                  <a:lnTo>
                    <a:pt x="4721" y="3948"/>
                  </a:lnTo>
                  <a:lnTo>
                    <a:pt x="6730" y="5958"/>
                  </a:lnTo>
                  <a:lnTo>
                    <a:pt x="9449" y="2113"/>
                  </a:lnTo>
                  <a:lnTo>
                    <a:pt x="12430" y="6470"/>
                  </a:lnTo>
                  <a:lnTo>
                    <a:pt x="11571" y="7057"/>
                  </a:lnTo>
                  <a:lnTo>
                    <a:pt x="9435" y="3935"/>
                  </a:lnTo>
                  <a:lnTo>
                    <a:pt x="6867" y="7567"/>
                  </a:lnTo>
                  <a:lnTo>
                    <a:pt x="4715" y="5416"/>
                  </a:lnTo>
                  <a:lnTo>
                    <a:pt x="3123" y="6981"/>
                  </a:lnTo>
                  <a:lnTo>
                    <a:pt x="3123" y="8324"/>
                  </a:lnTo>
                  <a:lnTo>
                    <a:pt x="13562" y="8324"/>
                  </a:lnTo>
                  <a:lnTo>
                    <a:pt x="13562" y="9363"/>
                  </a:lnTo>
                  <a:lnTo>
                    <a:pt x="2081" y="9363"/>
                  </a:lnTo>
                  <a:lnTo>
                    <a:pt x="2081" y="2081"/>
                  </a:lnTo>
                  <a:close/>
                  <a:moveTo>
                    <a:pt x="1" y="0"/>
                  </a:moveTo>
                  <a:lnTo>
                    <a:pt x="1" y="10403"/>
                  </a:lnTo>
                  <a:lnTo>
                    <a:pt x="17756" y="10403"/>
                  </a:lnTo>
                  <a:lnTo>
                    <a:pt x="17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120"/>
          <p:cNvGrpSpPr/>
          <p:nvPr/>
        </p:nvGrpSpPr>
        <p:grpSpPr>
          <a:xfrm>
            <a:off x="7974288" y="2957630"/>
            <a:ext cx="443725" cy="443750"/>
            <a:chOff x="4987900" y="3976375"/>
            <a:chExt cx="443725" cy="443750"/>
          </a:xfrm>
        </p:grpSpPr>
        <p:sp>
          <p:nvSpPr>
            <p:cNvPr id="2525" name="Google Shape;2525;p120"/>
            <p:cNvSpPr/>
            <p:nvPr/>
          </p:nvSpPr>
          <p:spPr>
            <a:xfrm>
              <a:off x="4987900" y="3976375"/>
              <a:ext cx="443725" cy="443750"/>
            </a:xfrm>
            <a:custGeom>
              <a:avLst/>
              <a:gdLst/>
              <a:ahLst/>
              <a:cxnLst/>
              <a:rect l="l" t="t" r="r" b="b"/>
              <a:pathLst>
                <a:path w="17749" h="17750" extrusionOk="0">
                  <a:moveTo>
                    <a:pt x="8872" y="3154"/>
                  </a:moveTo>
                  <a:cubicBezTo>
                    <a:pt x="12028" y="3154"/>
                    <a:pt x="14594" y="5720"/>
                    <a:pt x="14594" y="8876"/>
                  </a:cubicBezTo>
                  <a:cubicBezTo>
                    <a:pt x="14593" y="12031"/>
                    <a:pt x="12026" y="14597"/>
                    <a:pt x="8872" y="14597"/>
                  </a:cubicBezTo>
                  <a:cubicBezTo>
                    <a:pt x="5717" y="14597"/>
                    <a:pt x="3151" y="12031"/>
                    <a:pt x="3151" y="8876"/>
                  </a:cubicBezTo>
                  <a:cubicBezTo>
                    <a:pt x="3151" y="5720"/>
                    <a:pt x="5717" y="3154"/>
                    <a:pt x="8872" y="3154"/>
                  </a:cubicBezTo>
                  <a:close/>
                  <a:moveTo>
                    <a:pt x="7434" y="1"/>
                  </a:moveTo>
                  <a:lnTo>
                    <a:pt x="7013" y="1265"/>
                  </a:lnTo>
                  <a:cubicBezTo>
                    <a:pt x="6234" y="1456"/>
                    <a:pt x="5496" y="1761"/>
                    <a:pt x="4810" y="2179"/>
                  </a:cubicBezTo>
                  <a:lnTo>
                    <a:pt x="3617" y="1581"/>
                  </a:lnTo>
                  <a:lnTo>
                    <a:pt x="1579" y="3619"/>
                  </a:lnTo>
                  <a:lnTo>
                    <a:pt x="2177" y="4811"/>
                  </a:lnTo>
                  <a:cubicBezTo>
                    <a:pt x="1759" y="5498"/>
                    <a:pt x="1453" y="6236"/>
                    <a:pt x="1263" y="7015"/>
                  </a:cubicBezTo>
                  <a:lnTo>
                    <a:pt x="0" y="7436"/>
                  </a:lnTo>
                  <a:lnTo>
                    <a:pt x="0" y="10315"/>
                  </a:lnTo>
                  <a:lnTo>
                    <a:pt x="1263" y="10736"/>
                  </a:lnTo>
                  <a:cubicBezTo>
                    <a:pt x="1454" y="11515"/>
                    <a:pt x="1759" y="12254"/>
                    <a:pt x="2177" y="12939"/>
                  </a:cubicBezTo>
                  <a:lnTo>
                    <a:pt x="1579" y="14132"/>
                  </a:lnTo>
                  <a:lnTo>
                    <a:pt x="3617" y="16170"/>
                  </a:lnTo>
                  <a:lnTo>
                    <a:pt x="4810" y="15572"/>
                  </a:lnTo>
                  <a:cubicBezTo>
                    <a:pt x="5496" y="15991"/>
                    <a:pt x="6234" y="16297"/>
                    <a:pt x="7013" y="16486"/>
                  </a:cubicBezTo>
                  <a:lnTo>
                    <a:pt x="7434" y="17749"/>
                  </a:lnTo>
                  <a:lnTo>
                    <a:pt x="10313" y="17749"/>
                  </a:lnTo>
                  <a:lnTo>
                    <a:pt x="10734" y="16486"/>
                  </a:lnTo>
                  <a:cubicBezTo>
                    <a:pt x="11513" y="16295"/>
                    <a:pt x="12252" y="15991"/>
                    <a:pt x="12939" y="15572"/>
                  </a:cubicBezTo>
                  <a:lnTo>
                    <a:pt x="14130" y="16170"/>
                  </a:lnTo>
                  <a:lnTo>
                    <a:pt x="16168" y="14132"/>
                  </a:lnTo>
                  <a:lnTo>
                    <a:pt x="15570" y="12939"/>
                  </a:lnTo>
                  <a:cubicBezTo>
                    <a:pt x="15989" y="12254"/>
                    <a:pt x="16296" y="11515"/>
                    <a:pt x="16484" y="10736"/>
                  </a:cubicBezTo>
                  <a:lnTo>
                    <a:pt x="17749" y="10315"/>
                  </a:lnTo>
                  <a:lnTo>
                    <a:pt x="17749" y="7436"/>
                  </a:lnTo>
                  <a:lnTo>
                    <a:pt x="16484" y="7015"/>
                  </a:lnTo>
                  <a:cubicBezTo>
                    <a:pt x="16293" y="6236"/>
                    <a:pt x="15989" y="5498"/>
                    <a:pt x="15570" y="4811"/>
                  </a:cubicBezTo>
                  <a:lnTo>
                    <a:pt x="16168" y="3619"/>
                  </a:lnTo>
                  <a:lnTo>
                    <a:pt x="14130" y="1581"/>
                  </a:lnTo>
                  <a:lnTo>
                    <a:pt x="12939" y="2179"/>
                  </a:lnTo>
                  <a:cubicBezTo>
                    <a:pt x="12252" y="1761"/>
                    <a:pt x="11513" y="1453"/>
                    <a:pt x="10734" y="1265"/>
                  </a:cubicBezTo>
                  <a:lnTo>
                    <a:pt x="10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20"/>
            <p:cNvSpPr/>
            <p:nvPr/>
          </p:nvSpPr>
          <p:spPr>
            <a:xfrm>
              <a:off x="5133675" y="4273175"/>
              <a:ext cx="152075" cy="42150"/>
            </a:xfrm>
            <a:custGeom>
              <a:avLst/>
              <a:gdLst/>
              <a:ahLst/>
              <a:cxnLst/>
              <a:rect l="l" t="t" r="r" b="b"/>
              <a:pathLst>
                <a:path w="6083" h="1686" extrusionOk="0">
                  <a:moveTo>
                    <a:pt x="971" y="1"/>
                  </a:moveTo>
                  <a:lnTo>
                    <a:pt x="0" y="561"/>
                  </a:lnTo>
                  <a:cubicBezTo>
                    <a:pt x="819" y="1261"/>
                    <a:pt x="1881" y="1686"/>
                    <a:pt x="3041" y="1686"/>
                  </a:cubicBezTo>
                  <a:cubicBezTo>
                    <a:pt x="4201" y="1686"/>
                    <a:pt x="5262" y="1261"/>
                    <a:pt x="6082" y="561"/>
                  </a:cubicBezTo>
                  <a:lnTo>
                    <a:pt x="5110" y="1"/>
                  </a:lnTo>
                  <a:cubicBezTo>
                    <a:pt x="4503" y="419"/>
                    <a:pt x="3783" y="645"/>
                    <a:pt x="3041" y="645"/>
                  </a:cubicBezTo>
                  <a:cubicBezTo>
                    <a:pt x="2299" y="645"/>
                    <a:pt x="1577" y="419"/>
                    <a:pt x="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20"/>
            <p:cNvSpPr/>
            <p:nvPr/>
          </p:nvSpPr>
          <p:spPr>
            <a:xfrm>
              <a:off x="5102500" y="4081200"/>
              <a:ext cx="214425" cy="186475"/>
            </a:xfrm>
            <a:custGeom>
              <a:avLst/>
              <a:gdLst/>
              <a:ahLst/>
              <a:cxnLst/>
              <a:rect l="l" t="t" r="r" b="b"/>
              <a:pathLst>
                <a:path w="8577" h="7459" extrusionOk="0">
                  <a:moveTo>
                    <a:pt x="4288" y="3121"/>
                  </a:moveTo>
                  <a:cubicBezTo>
                    <a:pt x="5148" y="3121"/>
                    <a:pt x="5850" y="3821"/>
                    <a:pt x="5850" y="4683"/>
                  </a:cubicBezTo>
                  <a:cubicBezTo>
                    <a:pt x="5847" y="5543"/>
                    <a:pt x="5148" y="6244"/>
                    <a:pt x="4288" y="6244"/>
                  </a:cubicBezTo>
                  <a:cubicBezTo>
                    <a:pt x="3428" y="6244"/>
                    <a:pt x="2727" y="5543"/>
                    <a:pt x="2727" y="4683"/>
                  </a:cubicBezTo>
                  <a:cubicBezTo>
                    <a:pt x="2727" y="3823"/>
                    <a:pt x="3428" y="3121"/>
                    <a:pt x="4288" y="3121"/>
                  </a:cubicBezTo>
                  <a:close/>
                  <a:moveTo>
                    <a:pt x="4288" y="0"/>
                  </a:moveTo>
                  <a:cubicBezTo>
                    <a:pt x="4111" y="0"/>
                    <a:pt x="3938" y="9"/>
                    <a:pt x="3768" y="29"/>
                  </a:cubicBezTo>
                  <a:lnTo>
                    <a:pt x="3768" y="2106"/>
                  </a:lnTo>
                  <a:lnTo>
                    <a:pt x="3422" y="2229"/>
                  </a:lnTo>
                  <a:cubicBezTo>
                    <a:pt x="2384" y="2596"/>
                    <a:pt x="1688" y="3581"/>
                    <a:pt x="1688" y="4683"/>
                  </a:cubicBezTo>
                  <a:cubicBezTo>
                    <a:pt x="1688" y="5034"/>
                    <a:pt x="1752" y="5244"/>
                    <a:pt x="1798" y="5521"/>
                  </a:cubicBezTo>
                  <a:lnTo>
                    <a:pt x="0" y="6558"/>
                  </a:lnTo>
                  <a:cubicBezTo>
                    <a:pt x="140" y="6879"/>
                    <a:pt x="316" y="7181"/>
                    <a:pt x="520" y="7459"/>
                  </a:cubicBezTo>
                  <a:lnTo>
                    <a:pt x="2319" y="6421"/>
                  </a:lnTo>
                  <a:cubicBezTo>
                    <a:pt x="2468" y="6516"/>
                    <a:pt x="3095" y="7284"/>
                    <a:pt x="4288" y="7284"/>
                  </a:cubicBezTo>
                  <a:cubicBezTo>
                    <a:pt x="5480" y="7284"/>
                    <a:pt x="6109" y="6516"/>
                    <a:pt x="6258" y="6421"/>
                  </a:cubicBezTo>
                  <a:lnTo>
                    <a:pt x="8055" y="7459"/>
                  </a:lnTo>
                  <a:cubicBezTo>
                    <a:pt x="8262" y="7181"/>
                    <a:pt x="8436" y="6879"/>
                    <a:pt x="8577" y="6558"/>
                  </a:cubicBezTo>
                  <a:lnTo>
                    <a:pt x="6778" y="5521"/>
                  </a:lnTo>
                  <a:cubicBezTo>
                    <a:pt x="6822" y="5247"/>
                    <a:pt x="6889" y="5034"/>
                    <a:pt x="6889" y="4683"/>
                  </a:cubicBezTo>
                  <a:cubicBezTo>
                    <a:pt x="6889" y="3581"/>
                    <a:pt x="6192" y="2596"/>
                    <a:pt x="5155" y="2229"/>
                  </a:cubicBezTo>
                  <a:lnTo>
                    <a:pt x="4807" y="2106"/>
                  </a:lnTo>
                  <a:lnTo>
                    <a:pt x="4807" y="29"/>
                  </a:lnTo>
                  <a:cubicBezTo>
                    <a:pt x="4637" y="9"/>
                    <a:pt x="4464" y="0"/>
                    <a:pt x="4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20"/>
            <p:cNvSpPr/>
            <p:nvPr/>
          </p:nvSpPr>
          <p:spPr>
            <a:xfrm>
              <a:off x="5196700" y="4185250"/>
              <a:ext cx="26000" cy="26000"/>
            </a:xfrm>
            <a:custGeom>
              <a:avLst/>
              <a:gdLst/>
              <a:ahLst/>
              <a:cxnLst/>
              <a:rect l="l" t="t" r="r" b="b"/>
              <a:pathLst>
                <a:path w="1040" h="1040" extrusionOk="0">
                  <a:moveTo>
                    <a:pt x="520" y="0"/>
                  </a:moveTo>
                  <a:cubicBezTo>
                    <a:pt x="232" y="0"/>
                    <a:pt x="0" y="233"/>
                    <a:pt x="0" y="521"/>
                  </a:cubicBezTo>
                  <a:cubicBezTo>
                    <a:pt x="0" y="807"/>
                    <a:pt x="232" y="1040"/>
                    <a:pt x="520" y="1040"/>
                  </a:cubicBezTo>
                  <a:cubicBezTo>
                    <a:pt x="807" y="1040"/>
                    <a:pt x="1039" y="807"/>
                    <a:pt x="1039" y="521"/>
                  </a:cubicBezTo>
                  <a:cubicBezTo>
                    <a:pt x="1039" y="233"/>
                    <a:pt x="807"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20"/>
            <p:cNvSpPr/>
            <p:nvPr/>
          </p:nvSpPr>
          <p:spPr>
            <a:xfrm>
              <a:off x="5248650" y="4087900"/>
              <a:ext cx="78100" cy="131800"/>
            </a:xfrm>
            <a:custGeom>
              <a:avLst/>
              <a:gdLst/>
              <a:ahLst/>
              <a:cxnLst/>
              <a:rect l="l" t="t" r="r" b="b"/>
              <a:pathLst>
                <a:path w="3124" h="5272" extrusionOk="0">
                  <a:moveTo>
                    <a:pt x="1" y="1"/>
                  </a:moveTo>
                  <a:lnTo>
                    <a:pt x="1" y="1124"/>
                  </a:lnTo>
                  <a:cubicBezTo>
                    <a:pt x="1260" y="1722"/>
                    <a:pt x="2083" y="3001"/>
                    <a:pt x="2083" y="4416"/>
                  </a:cubicBezTo>
                  <a:cubicBezTo>
                    <a:pt x="2083" y="4514"/>
                    <a:pt x="2079" y="4611"/>
                    <a:pt x="2071" y="4710"/>
                  </a:cubicBezTo>
                  <a:lnTo>
                    <a:pt x="3043" y="5272"/>
                  </a:lnTo>
                  <a:cubicBezTo>
                    <a:pt x="3096" y="4994"/>
                    <a:pt x="3123" y="4708"/>
                    <a:pt x="3123" y="4416"/>
                  </a:cubicBezTo>
                  <a:cubicBezTo>
                    <a:pt x="3123" y="2381"/>
                    <a:pt x="1819" y="64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20"/>
            <p:cNvSpPr/>
            <p:nvPr/>
          </p:nvSpPr>
          <p:spPr>
            <a:xfrm>
              <a:off x="5092650" y="4087875"/>
              <a:ext cx="78050" cy="131775"/>
            </a:xfrm>
            <a:custGeom>
              <a:avLst/>
              <a:gdLst/>
              <a:ahLst/>
              <a:cxnLst/>
              <a:rect l="l" t="t" r="r" b="b"/>
              <a:pathLst>
                <a:path w="3122" h="5271" extrusionOk="0">
                  <a:moveTo>
                    <a:pt x="3121" y="1"/>
                  </a:moveTo>
                  <a:cubicBezTo>
                    <a:pt x="1306" y="645"/>
                    <a:pt x="0" y="2381"/>
                    <a:pt x="0" y="4416"/>
                  </a:cubicBezTo>
                  <a:cubicBezTo>
                    <a:pt x="0" y="4707"/>
                    <a:pt x="27" y="4993"/>
                    <a:pt x="79" y="5270"/>
                  </a:cubicBezTo>
                  <a:lnTo>
                    <a:pt x="1051" y="4709"/>
                  </a:lnTo>
                  <a:cubicBezTo>
                    <a:pt x="1044" y="4612"/>
                    <a:pt x="1041" y="4514"/>
                    <a:pt x="1041" y="4416"/>
                  </a:cubicBezTo>
                  <a:cubicBezTo>
                    <a:pt x="1041" y="3002"/>
                    <a:pt x="1862" y="1722"/>
                    <a:pt x="3121" y="1124"/>
                  </a:cubicBezTo>
                  <a:lnTo>
                    <a:pt x="3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 name="Google Shape;2531;p120"/>
          <p:cNvGrpSpPr/>
          <p:nvPr/>
        </p:nvGrpSpPr>
        <p:grpSpPr>
          <a:xfrm>
            <a:off x="7974250" y="2343895"/>
            <a:ext cx="443800" cy="443850"/>
            <a:chOff x="5391900" y="3528250"/>
            <a:chExt cx="443800" cy="443850"/>
          </a:xfrm>
        </p:grpSpPr>
        <p:sp>
          <p:nvSpPr>
            <p:cNvPr id="2532" name="Google Shape;2532;p120"/>
            <p:cNvSpPr/>
            <p:nvPr/>
          </p:nvSpPr>
          <p:spPr>
            <a:xfrm>
              <a:off x="5486250" y="3528250"/>
              <a:ext cx="349450" cy="349425"/>
            </a:xfrm>
            <a:custGeom>
              <a:avLst/>
              <a:gdLst/>
              <a:ahLst/>
              <a:cxnLst/>
              <a:rect l="l" t="t" r="r" b="b"/>
              <a:pathLst>
                <a:path w="13978" h="13977" extrusionOk="0">
                  <a:moveTo>
                    <a:pt x="13458" y="0"/>
                  </a:moveTo>
                  <a:cubicBezTo>
                    <a:pt x="12225" y="0"/>
                    <a:pt x="11015" y="200"/>
                    <a:pt x="9856" y="595"/>
                  </a:cubicBezTo>
                  <a:lnTo>
                    <a:pt x="13382" y="4122"/>
                  </a:lnTo>
                  <a:cubicBezTo>
                    <a:pt x="13777" y="2962"/>
                    <a:pt x="13978" y="1754"/>
                    <a:pt x="13978" y="519"/>
                  </a:cubicBezTo>
                  <a:lnTo>
                    <a:pt x="13978" y="0"/>
                  </a:lnTo>
                  <a:close/>
                  <a:moveTo>
                    <a:pt x="9045" y="4413"/>
                  </a:moveTo>
                  <a:cubicBezTo>
                    <a:pt x="8912" y="4413"/>
                    <a:pt x="8779" y="4464"/>
                    <a:pt x="8677" y="4566"/>
                  </a:cubicBezTo>
                  <a:cubicBezTo>
                    <a:pt x="8475" y="4767"/>
                    <a:pt x="8472" y="5097"/>
                    <a:pt x="8677" y="5302"/>
                  </a:cubicBezTo>
                  <a:cubicBezTo>
                    <a:pt x="8778" y="5403"/>
                    <a:pt x="8912" y="5455"/>
                    <a:pt x="9045" y="5455"/>
                  </a:cubicBezTo>
                  <a:cubicBezTo>
                    <a:pt x="9178" y="5455"/>
                    <a:pt x="9311" y="5404"/>
                    <a:pt x="9413" y="5302"/>
                  </a:cubicBezTo>
                  <a:cubicBezTo>
                    <a:pt x="9614" y="5101"/>
                    <a:pt x="9618" y="4771"/>
                    <a:pt x="9413" y="4566"/>
                  </a:cubicBezTo>
                  <a:lnTo>
                    <a:pt x="9413" y="4566"/>
                  </a:lnTo>
                  <a:cubicBezTo>
                    <a:pt x="9413" y="4566"/>
                    <a:pt x="9413" y="4566"/>
                    <a:pt x="9413" y="4566"/>
                  </a:cubicBezTo>
                  <a:cubicBezTo>
                    <a:pt x="9311" y="4464"/>
                    <a:pt x="9178" y="4413"/>
                    <a:pt x="9045" y="4413"/>
                  </a:cubicBezTo>
                  <a:close/>
                  <a:moveTo>
                    <a:pt x="9046" y="3374"/>
                  </a:moveTo>
                  <a:cubicBezTo>
                    <a:pt x="9445" y="3374"/>
                    <a:pt x="9845" y="3526"/>
                    <a:pt x="10149" y="3830"/>
                  </a:cubicBezTo>
                  <a:cubicBezTo>
                    <a:pt x="10757" y="4438"/>
                    <a:pt x="10757" y="5427"/>
                    <a:pt x="10149" y="6037"/>
                  </a:cubicBezTo>
                  <a:cubicBezTo>
                    <a:pt x="9845" y="6341"/>
                    <a:pt x="9445" y="6493"/>
                    <a:pt x="9046" y="6493"/>
                  </a:cubicBezTo>
                  <a:cubicBezTo>
                    <a:pt x="8646" y="6493"/>
                    <a:pt x="8247" y="6341"/>
                    <a:pt x="7942" y="6037"/>
                  </a:cubicBezTo>
                  <a:cubicBezTo>
                    <a:pt x="7334" y="5427"/>
                    <a:pt x="7334" y="4438"/>
                    <a:pt x="7942" y="3830"/>
                  </a:cubicBezTo>
                  <a:cubicBezTo>
                    <a:pt x="8247" y="3526"/>
                    <a:pt x="8646" y="3374"/>
                    <a:pt x="9046" y="3374"/>
                  </a:cubicBezTo>
                  <a:close/>
                  <a:moveTo>
                    <a:pt x="6102" y="7356"/>
                  </a:moveTo>
                  <a:cubicBezTo>
                    <a:pt x="5969" y="7356"/>
                    <a:pt x="5836" y="7407"/>
                    <a:pt x="5734" y="7509"/>
                  </a:cubicBezTo>
                  <a:cubicBezTo>
                    <a:pt x="5531" y="7710"/>
                    <a:pt x="5531" y="8041"/>
                    <a:pt x="5734" y="8245"/>
                  </a:cubicBezTo>
                  <a:cubicBezTo>
                    <a:pt x="5836" y="8346"/>
                    <a:pt x="5969" y="8397"/>
                    <a:pt x="6103" y="8397"/>
                  </a:cubicBezTo>
                  <a:cubicBezTo>
                    <a:pt x="6236" y="8397"/>
                    <a:pt x="6369" y="8346"/>
                    <a:pt x="6470" y="8245"/>
                  </a:cubicBezTo>
                  <a:cubicBezTo>
                    <a:pt x="6572" y="8144"/>
                    <a:pt x="6623" y="8011"/>
                    <a:pt x="6623" y="7877"/>
                  </a:cubicBezTo>
                  <a:lnTo>
                    <a:pt x="6623" y="7877"/>
                  </a:lnTo>
                  <a:cubicBezTo>
                    <a:pt x="6623" y="7744"/>
                    <a:pt x="6572" y="7610"/>
                    <a:pt x="6470" y="7509"/>
                  </a:cubicBezTo>
                  <a:cubicBezTo>
                    <a:pt x="6369" y="7408"/>
                    <a:pt x="6235" y="7356"/>
                    <a:pt x="6102" y="7356"/>
                  </a:cubicBezTo>
                  <a:close/>
                  <a:moveTo>
                    <a:pt x="6103" y="6316"/>
                  </a:moveTo>
                  <a:cubicBezTo>
                    <a:pt x="6503" y="6316"/>
                    <a:pt x="6902" y="6468"/>
                    <a:pt x="7206" y="6773"/>
                  </a:cubicBezTo>
                  <a:cubicBezTo>
                    <a:pt x="7816" y="7382"/>
                    <a:pt x="7817" y="8369"/>
                    <a:pt x="7206" y="8978"/>
                  </a:cubicBezTo>
                  <a:cubicBezTo>
                    <a:pt x="6902" y="9283"/>
                    <a:pt x="6502" y="9435"/>
                    <a:pt x="6102" y="9435"/>
                  </a:cubicBezTo>
                  <a:cubicBezTo>
                    <a:pt x="5703" y="9435"/>
                    <a:pt x="5304" y="9283"/>
                    <a:pt x="4999" y="8978"/>
                  </a:cubicBezTo>
                  <a:cubicBezTo>
                    <a:pt x="4391" y="8370"/>
                    <a:pt x="4391" y="7381"/>
                    <a:pt x="4999" y="6773"/>
                  </a:cubicBezTo>
                  <a:cubicBezTo>
                    <a:pt x="5304" y="6468"/>
                    <a:pt x="5704" y="6316"/>
                    <a:pt x="6103" y="6316"/>
                  </a:cubicBezTo>
                  <a:close/>
                  <a:moveTo>
                    <a:pt x="8805" y="1015"/>
                  </a:moveTo>
                  <a:cubicBezTo>
                    <a:pt x="7592" y="1569"/>
                    <a:pt x="6501" y="2327"/>
                    <a:pt x="5556" y="3273"/>
                  </a:cubicBezTo>
                  <a:lnTo>
                    <a:pt x="1" y="8827"/>
                  </a:lnTo>
                  <a:lnTo>
                    <a:pt x="2208" y="11034"/>
                  </a:lnTo>
                  <a:lnTo>
                    <a:pt x="3894" y="9348"/>
                  </a:lnTo>
                  <a:lnTo>
                    <a:pt x="4630" y="10084"/>
                  </a:lnTo>
                  <a:lnTo>
                    <a:pt x="2944" y="11770"/>
                  </a:lnTo>
                  <a:lnTo>
                    <a:pt x="5150" y="13977"/>
                  </a:lnTo>
                  <a:lnTo>
                    <a:pt x="10704" y="8422"/>
                  </a:lnTo>
                  <a:cubicBezTo>
                    <a:pt x="11651" y="7477"/>
                    <a:pt x="12409" y="6385"/>
                    <a:pt x="12963" y="5173"/>
                  </a:cubicBezTo>
                  <a:lnTo>
                    <a:pt x="8805" y="10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20"/>
            <p:cNvSpPr/>
            <p:nvPr/>
          </p:nvSpPr>
          <p:spPr>
            <a:xfrm>
              <a:off x="5391900" y="3835425"/>
              <a:ext cx="63075" cy="63125"/>
            </a:xfrm>
            <a:custGeom>
              <a:avLst/>
              <a:gdLst/>
              <a:ahLst/>
              <a:cxnLst/>
              <a:rect l="l" t="t" r="r" b="b"/>
              <a:pathLst>
                <a:path w="2523" h="2525" extrusionOk="0">
                  <a:moveTo>
                    <a:pt x="1786" y="1"/>
                  </a:moveTo>
                  <a:lnTo>
                    <a:pt x="0" y="1788"/>
                  </a:lnTo>
                  <a:lnTo>
                    <a:pt x="736" y="2524"/>
                  </a:lnTo>
                  <a:lnTo>
                    <a:pt x="2522" y="737"/>
                  </a:lnTo>
                  <a:lnTo>
                    <a:pt x="1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20"/>
            <p:cNvSpPr/>
            <p:nvPr/>
          </p:nvSpPr>
          <p:spPr>
            <a:xfrm>
              <a:off x="5465425" y="3909000"/>
              <a:ext cx="63125" cy="63100"/>
            </a:xfrm>
            <a:custGeom>
              <a:avLst/>
              <a:gdLst/>
              <a:ahLst/>
              <a:cxnLst/>
              <a:rect l="l" t="t" r="r" b="b"/>
              <a:pathLst>
                <a:path w="2525" h="2524" extrusionOk="0">
                  <a:moveTo>
                    <a:pt x="1788" y="1"/>
                  </a:moveTo>
                  <a:lnTo>
                    <a:pt x="1" y="1788"/>
                  </a:lnTo>
                  <a:lnTo>
                    <a:pt x="737" y="2524"/>
                  </a:lnTo>
                  <a:lnTo>
                    <a:pt x="2524" y="737"/>
                  </a:lnTo>
                  <a:lnTo>
                    <a:pt x="17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20"/>
            <p:cNvSpPr/>
            <p:nvPr/>
          </p:nvSpPr>
          <p:spPr>
            <a:xfrm>
              <a:off x="5454875" y="3783825"/>
              <a:ext cx="121525" cy="121525"/>
            </a:xfrm>
            <a:custGeom>
              <a:avLst/>
              <a:gdLst/>
              <a:ahLst/>
              <a:cxnLst/>
              <a:rect l="l" t="t" r="r" b="b"/>
              <a:pathLst>
                <a:path w="4861" h="4861" extrusionOk="0">
                  <a:moveTo>
                    <a:pt x="1182" y="0"/>
                  </a:moveTo>
                  <a:lnTo>
                    <a:pt x="1" y="1182"/>
                  </a:lnTo>
                  <a:lnTo>
                    <a:pt x="3679" y="4861"/>
                  </a:lnTo>
                  <a:lnTo>
                    <a:pt x="4861" y="3679"/>
                  </a:lnTo>
                  <a:lnTo>
                    <a:pt x="1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20"/>
            <p:cNvSpPr/>
            <p:nvPr/>
          </p:nvSpPr>
          <p:spPr>
            <a:xfrm>
              <a:off x="5391900" y="3872225"/>
              <a:ext cx="99825" cy="99875"/>
            </a:xfrm>
            <a:custGeom>
              <a:avLst/>
              <a:gdLst/>
              <a:ahLst/>
              <a:cxnLst/>
              <a:rect l="l" t="t" r="r" b="b"/>
              <a:pathLst>
                <a:path w="3993" h="3995" extrusionOk="0">
                  <a:moveTo>
                    <a:pt x="3257" y="1"/>
                  </a:moveTo>
                  <a:lnTo>
                    <a:pt x="0" y="3258"/>
                  </a:lnTo>
                  <a:lnTo>
                    <a:pt x="736" y="3995"/>
                  </a:lnTo>
                  <a:lnTo>
                    <a:pt x="3993" y="737"/>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20"/>
            <p:cNvSpPr/>
            <p:nvPr/>
          </p:nvSpPr>
          <p:spPr>
            <a:xfrm>
              <a:off x="5638800" y="3774450"/>
              <a:ext cx="117800" cy="156575"/>
            </a:xfrm>
            <a:custGeom>
              <a:avLst/>
              <a:gdLst/>
              <a:ahLst/>
              <a:cxnLst/>
              <a:rect l="l" t="t" r="r" b="b"/>
              <a:pathLst>
                <a:path w="4712" h="6263" extrusionOk="0">
                  <a:moveTo>
                    <a:pt x="4647" y="1"/>
                  </a:moveTo>
                  <a:lnTo>
                    <a:pt x="0" y="4648"/>
                  </a:lnTo>
                  <a:lnTo>
                    <a:pt x="1614" y="6262"/>
                  </a:lnTo>
                  <a:lnTo>
                    <a:pt x="4712" y="67"/>
                  </a:ln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20"/>
            <p:cNvSpPr/>
            <p:nvPr/>
          </p:nvSpPr>
          <p:spPr>
            <a:xfrm>
              <a:off x="5432925" y="3607350"/>
              <a:ext cx="156550" cy="117825"/>
            </a:xfrm>
            <a:custGeom>
              <a:avLst/>
              <a:gdLst/>
              <a:ahLst/>
              <a:cxnLst/>
              <a:rect l="l" t="t" r="r" b="b"/>
              <a:pathLst>
                <a:path w="6262" h="4713" extrusionOk="0">
                  <a:moveTo>
                    <a:pt x="6195" y="1"/>
                  </a:moveTo>
                  <a:lnTo>
                    <a:pt x="1" y="3099"/>
                  </a:lnTo>
                  <a:lnTo>
                    <a:pt x="1615" y="4713"/>
                  </a:lnTo>
                  <a:lnTo>
                    <a:pt x="6262" y="66"/>
                  </a:lnTo>
                  <a:lnTo>
                    <a:pt x="61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120"/>
          <p:cNvGrpSpPr/>
          <p:nvPr/>
        </p:nvGrpSpPr>
        <p:grpSpPr>
          <a:xfrm>
            <a:off x="7973163" y="1116425"/>
            <a:ext cx="445975" cy="443850"/>
            <a:chOff x="4929325" y="3528250"/>
            <a:chExt cx="445975" cy="443850"/>
          </a:xfrm>
        </p:grpSpPr>
        <p:sp>
          <p:nvSpPr>
            <p:cNvPr id="2540" name="Google Shape;2540;p120"/>
            <p:cNvSpPr/>
            <p:nvPr/>
          </p:nvSpPr>
          <p:spPr>
            <a:xfrm>
              <a:off x="5269125" y="3816075"/>
              <a:ext cx="26050" cy="26000"/>
            </a:xfrm>
            <a:custGeom>
              <a:avLst/>
              <a:gdLst/>
              <a:ahLst/>
              <a:cxnLst/>
              <a:rect l="l" t="t" r="r" b="b"/>
              <a:pathLst>
                <a:path w="1042" h="1040" extrusionOk="0">
                  <a:moveTo>
                    <a:pt x="521" y="0"/>
                  </a:moveTo>
                  <a:cubicBezTo>
                    <a:pt x="233" y="0"/>
                    <a:pt x="1" y="234"/>
                    <a:pt x="1" y="521"/>
                  </a:cubicBezTo>
                  <a:cubicBezTo>
                    <a:pt x="1" y="807"/>
                    <a:pt x="234" y="1040"/>
                    <a:pt x="521" y="1040"/>
                  </a:cubicBezTo>
                  <a:cubicBezTo>
                    <a:pt x="808" y="1040"/>
                    <a:pt x="1040" y="806"/>
                    <a:pt x="1040" y="521"/>
                  </a:cubicBezTo>
                  <a:cubicBezTo>
                    <a:pt x="1041" y="233"/>
                    <a:pt x="808"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20"/>
            <p:cNvSpPr/>
            <p:nvPr/>
          </p:nvSpPr>
          <p:spPr>
            <a:xfrm>
              <a:off x="4929325" y="3528250"/>
              <a:ext cx="445975" cy="443850"/>
            </a:xfrm>
            <a:custGeom>
              <a:avLst/>
              <a:gdLst/>
              <a:ahLst/>
              <a:cxnLst/>
              <a:rect l="l" t="t" r="r" b="b"/>
              <a:pathLst>
                <a:path w="17839" h="17754" extrusionOk="0">
                  <a:moveTo>
                    <a:pt x="10437" y="2080"/>
                  </a:moveTo>
                  <a:lnTo>
                    <a:pt x="10437" y="3121"/>
                  </a:lnTo>
                  <a:lnTo>
                    <a:pt x="9396" y="3121"/>
                  </a:lnTo>
                  <a:lnTo>
                    <a:pt x="9396" y="2080"/>
                  </a:lnTo>
                  <a:close/>
                  <a:moveTo>
                    <a:pt x="3120" y="5270"/>
                  </a:moveTo>
                  <a:lnTo>
                    <a:pt x="3120" y="6311"/>
                  </a:lnTo>
                  <a:lnTo>
                    <a:pt x="2080" y="6311"/>
                  </a:lnTo>
                  <a:lnTo>
                    <a:pt x="2080" y="5270"/>
                  </a:lnTo>
                  <a:close/>
                  <a:moveTo>
                    <a:pt x="14113" y="10472"/>
                  </a:moveTo>
                  <a:cubicBezTo>
                    <a:pt x="14973" y="10472"/>
                    <a:pt x="15673" y="11172"/>
                    <a:pt x="15673" y="12034"/>
                  </a:cubicBezTo>
                  <a:cubicBezTo>
                    <a:pt x="15673" y="12893"/>
                    <a:pt x="14973" y="13593"/>
                    <a:pt x="14113" y="13593"/>
                  </a:cubicBezTo>
                  <a:cubicBezTo>
                    <a:pt x="13252" y="13593"/>
                    <a:pt x="12552" y="12893"/>
                    <a:pt x="12552" y="12034"/>
                  </a:cubicBezTo>
                  <a:cubicBezTo>
                    <a:pt x="12552" y="11172"/>
                    <a:pt x="13252" y="10472"/>
                    <a:pt x="14113" y="10472"/>
                  </a:cubicBezTo>
                  <a:close/>
                  <a:moveTo>
                    <a:pt x="9918" y="0"/>
                  </a:moveTo>
                  <a:cubicBezTo>
                    <a:pt x="8484" y="0"/>
                    <a:pt x="7317" y="1167"/>
                    <a:pt x="7317" y="2601"/>
                  </a:cubicBezTo>
                  <a:cubicBezTo>
                    <a:pt x="7317" y="3057"/>
                    <a:pt x="7436" y="3506"/>
                    <a:pt x="7664" y="3900"/>
                  </a:cubicBezTo>
                  <a:lnTo>
                    <a:pt x="9397" y="6466"/>
                  </a:lnTo>
                  <a:lnTo>
                    <a:pt x="9397" y="8392"/>
                  </a:lnTo>
                  <a:lnTo>
                    <a:pt x="6276" y="8392"/>
                  </a:lnTo>
                  <a:lnTo>
                    <a:pt x="6276" y="12553"/>
                  </a:lnTo>
                  <a:lnTo>
                    <a:pt x="3120" y="12553"/>
                  </a:lnTo>
                  <a:lnTo>
                    <a:pt x="3120" y="9655"/>
                  </a:lnTo>
                  <a:lnTo>
                    <a:pt x="4855" y="7089"/>
                  </a:lnTo>
                  <a:cubicBezTo>
                    <a:pt x="5082" y="6695"/>
                    <a:pt x="5201" y="6246"/>
                    <a:pt x="5201" y="5790"/>
                  </a:cubicBezTo>
                  <a:cubicBezTo>
                    <a:pt x="5201" y="4357"/>
                    <a:pt x="4035" y="3190"/>
                    <a:pt x="2601" y="3190"/>
                  </a:cubicBezTo>
                  <a:cubicBezTo>
                    <a:pt x="1167" y="3190"/>
                    <a:pt x="1" y="4357"/>
                    <a:pt x="1" y="5790"/>
                  </a:cubicBezTo>
                  <a:cubicBezTo>
                    <a:pt x="1" y="6246"/>
                    <a:pt x="119" y="6695"/>
                    <a:pt x="347" y="7089"/>
                  </a:cubicBezTo>
                  <a:lnTo>
                    <a:pt x="2081" y="9655"/>
                  </a:lnTo>
                  <a:lnTo>
                    <a:pt x="2081" y="13592"/>
                  </a:lnTo>
                  <a:lnTo>
                    <a:pt x="8358" y="13592"/>
                  </a:lnTo>
                  <a:lnTo>
                    <a:pt x="8358" y="17754"/>
                  </a:lnTo>
                  <a:lnTo>
                    <a:pt x="14376" y="17754"/>
                  </a:lnTo>
                  <a:lnTo>
                    <a:pt x="17255" y="13876"/>
                  </a:lnTo>
                  <a:lnTo>
                    <a:pt x="17269" y="13850"/>
                  </a:lnTo>
                  <a:cubicBezTo>
                    <a:pt x="17685" y="13129"/>
                    <a:pt x="17838" y="12303"/>
                    <a:pt x="17711" y="11467"/>
                  </a:cubicBezTo>
                  <a:cubicBezTo>
                    <a:pt x="17481" y="9953"/>
                    <a:pt x="16272" y="8715"/>
                    <a:pt x="14769" y="8450"/>
                  </a:cubicBezTo>
                  <a:cubicBezTo>
                    <a:pt x="14547" y="8411"/>
                    <a:pt x="14327" y="8392"/>
                    <a:pt x="14111" y="8392"/>
                  </a:cubicBezTo>
                  <a:cubicBezTo>
                    <a:pt x="12114" y="8392"/>
                    <a:pt x="10472" y="10008"/>
                    <a:pt x="10472" y="12034"/>
                  </a:cubicBezTo>
                  <a:cubicBezTo>
                    <a:pt x="10472" y="12673"/>
                    <a:pt x="10639" y="13300"/>
                    <a:pt x="10957" y="13852"/>
                  </a:cubicBezTo>
                  <a:lnTo>
                    <a:pt x="10971" y="13877"/>
                  </a:lnTo>
                  <a:lnTo>
                    <a:pt x="13077" y="16716"/>
                  </a:lnTo>
                  <a:lnTo>
                    <a:pt x="9396" y="16716"/>
                  </a:lnTo>
                  <a:lnTo>
                    <a:pt x="9396" y="12554"/>
                  </a:lnTo>
                  <a:lnTo>
                    <a:pt x="7316" y="12554"/>
                  </a:lnTo>
                  <a:lnTo>
                    <a:pt x="7316" y="9433"/>
                  </a:lnTo>
                  <a:lnTo>
                    <a:pt x="10437" y="9433"/>
                  </a:lnTo>
                  <a:lnTo>
                    <a:pt x="10437" y="6466"/>
                  </a:lnTo>
                  <a:lnTo>
                    <a:pt x="12171" y="3900"/>
                  </a:lnTo>
                  <a:cubicBezTo>
                    <a:pt x="12398" y="3506"/>
                    <a:pt x="12518" y="3057"/>
                    <a:pt x="12518" y="2601"/>
                  </a:cubicBezTo>
                  <a:cubicBezTo>
                    <a:pt x="12518" y="1167"/>
                    <a:pt x="11351" y="0"/>
                    <a:pt x="9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120"/>
          <p:cNvGrpSpPr/>
          <p:nvPr/>
        </p:nvGrpSpPr>
        <p:grpSpPr>
          <a:xfrm>
            <a:off x="7974175" y="1730160"/>
            <a:ext cx="443950" cy="443850"/>
            <a:chOff x="6432225" y="2584550"/>
            <a:chExt cx="443950" cy="443850"/>
          </a:xfrm>
        </p:grpSpPr>
        <p:sp>
          <p:nvSpPr>
            <p:cNvPr id="2543" name="Google Shape;2543;p120"/>
            <p:cNvSpPr/>
            <p:nvPr/>
          </p:nvSpPr>
          <p:spPr>
            <a:xfrm>
              <a:off x="6745250" y="2768325"/>
              <a:ext cx="52075" cy="52025"/>
            </a:xfrm>
            <a:custGeom>
              <a:avLst/>
              <a:gdLst/>
              <a:ahLst/>
              <a:cxnLst/>
              <a:rect l="l" t="t" r="r" b="b"/>
              <a:pathLst>
                <a:path w="2083" h="2081" extrusionOk="0">
                  <a:moveTo>
                    <a:pt x="1" y="0"/>
                  </a:moveTo>
                  <a:lnTo>
                    <a:pt x="1" y="2081"/>
                  </a:lnTo>
                  <a:lnTo>
                    <a:pt x="2082" y="2081"/>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20"/>
            <p:cNvSpPr/>
            <p:nvPr/>
          </p:nvSpPr>
          <p:spPr>
            <a:xfrm>
              <a:off x="6815475" y="2898375"/>
              <a:ext cx="34300" cy="33875"/>
            </a:xfrm>
            <a:custGeom>
              <a:avLst/>
              <a:gdLst/>
              <a:ahLst/>
              <a:cxnLst/>
              <a:rect l="l" t="t" r="r" b="b"/>
              <a:pathLst>
                <a:path w="1372" h="1355" extrusionOk="0">
                  <a:moveTo>
                    <a:pt x="0" y="1"/>
                  </a:moveTo>
                  <a:lnTo>
                    <a:pt x="0" y="1354"/>
                  </a:lnTo>
                  <a:lnTo>
                    <a:pt x="13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20"/>
            <p:cNvSpPr/>
            <p:nvPr/>
          </p:nvSpPr>
          <p:spPr>
            <a:xfrm>
              <a:off x="6432275" y="2908775"/>
              <a:ext cx="443900" cy="119625"/>
            </a:xfrm>
            <a:custGeom>
              <a:avLst/>
              <a:gdLst/>
              <a:ahLst/>
              <a:cxnLst/>
              <a:rect l="l" t="t" r="r" b="b"/>
              <a:pathLst>
                <a:path w="17756" h="4785" extrusionOk="0">
                  <a:moveTo>
                    <a:pt x="17756" y="1"/>
                  </a:moveTo>
                  <a:lnTo>
                    <a:pt x="15022" y="2705"/>
                  </a:lnTo>
                  <a:lnTo>
                    <a:pt x="1" y="2705"/>
                  </a:lnTo>
                  <a:lnTo>
                    <a:pt x="1" y="4785"/>
                  </a:lnTo>
                  <a:lnTo>
                    <a:pt x="17756" y="4785"/>
                  </a:lnTo>
                  <a:lnTo>
                    <a:pt x="177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20"/>
            <p:cNvSpPr/>
            <p:nvPr/>
          </p:nvSpPr>
          <p:spPr>
            <a:xfrm>
              <a:off x="6589175" y="2846350"/>
              <a:ext cx="52050" cy="52050"/>
            </a:xfrm>
            <a:custGeom>
              <a:avLst/>
              <a:gdLst/>
              <a:ahLst/>
              <a:cxnLst/>
              <a:rect l="l" t="t" r="r" b="b"/>
              <a:pathLst>
                <a:path w="2082" h="2082" extrusionOk="0">
                  <a:moveTo>
                    <a:pt x="0" y="0"/>
                  </a:moveTo>
                  <a:lnTo>
                    <a:pt x="0" y="2082"/>
                  </a:lnTo>
                  <a:lnTo>
                    <a:pt x="2082" y="2082"/>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20"/>
            <p:cNvSpPr/>
            <p:nvPr/>
          </p:nvSpPr>
          <p:spPr>
            <a:xfrm>
              <a:off x="6667225" y="2768325"/>
              <a:ext cx="52025" cy="52025"/>
            </a:xfrm>
            <a:custGeom>
              <a:avLst/>
              <a:gdLst/>
              <a:ahLst/>
              <a:cxnLst/>
              <a:rect l="l" t="t" r="r" b="b"/>
              <a:pathLst>
                <a:path w="2081" h="2081" extrusionOk="0">
                  <a:moveTo>
                    <a:pt x="1" y="0"/>
                  </a:moveTo>
                  <a:lnTo>
                    <a:pt x="1" y="2081"/>
                  </a:lnTo>
                  <a:lnTo>
                    <a:pt x="2081" y="2081"/>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20"/>
            <p:cNvSpPr/>
            <p:nvPr/>
          </p:nvSpPr>
          <p:spPr>
            <a:xfrm>
              <a:off x="6511175" y="2768325"/>
              <a:ext cx="52025" cy="52025"/>
            </a:xfrm>
            <a:custGeom>
              <a:avLst/>
              <a:gdLst/>
              <a:ahLst/>
              <a:cxnLst/>
              <a:rect l="l" t="t" r="r" b="b"/>
              <a:pathLst>
                <a:path w="2081" h="2081" extrusionOk="0">
                  <a:moveTo>
                    <a:pt x="0" y="0"/>
                  </a:moveTo>
                  <a:lnTo>
                    <a:pt x="0" y="2081"/>
                  </a:lnTo>
                  <a:lnTo>
                    <a:pt x="2081" y="2081"/>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20"/>
            <p:cNvSpPr/>
            <p:nvPr/>
          </p:nvSpPr>
          <p:spPr>
            <a:xfrm>
              <a:off x="6432225" y="2612275"/>
              <a:ext cx="443925" cy="338150"/>
            </a:xfrm>
            <a:custGeom>
              <a:avLst/>
              <a:gdLst/>
              <a:ahLst/>
              <a:cxnLst/>
              <a:rect l="l" t="t" r="r" b="b"/>
              <a:pathLst>
                <a:path w="17757" h="13526" extrusionOk="0">
                  <a:moveTo>
                    <a:pt x="5239" y="3123"/>
                  </a:moveTo>
                  <a:lnTo>
                    <a:pt x="5239" y="4163"/>
                  </a:lnTo>
                  <a:lnTo>
                    <a:pt x="3158" y="4163"/>
                  </a:lnTo>
                  <a:lnTo>
                    <a:pt x="3158" y="3123"/>
                  </a:lnTo>
                  <a:close/>
                  <a:moveTo>
                    <a:pt x="8360" y="3123"/>
                  </a:moveTo>
                  <a:lnTo>
                    <a:pt x="8360" y="4163"/>
                  </a:lnTo>
                  <a:lnTo>
                    <a:pt x="6278" y="4163"/>
                  </a:lnTo>
                  <a:lnTo>
                    <a:pt x="6278" y="3123"/>
                  </a:lnTo>
                  <a:close/>
                  <a:moveTo>
                    <a:pt x="11481" y="3123"/>
                  </a:moveTo>
                  <a:lnTo>
                    <a:pt x="11481" y="4163"/>
                  </a:lnTo>
                  <a:lnTo>
                    <a:pt x="9401" y="4163"/>
                  </a:lnTo>
                  <a:lnTo>
                    <a:pt x="9401" y="3123"/>
                  </a:lnTo>
                  <a:close/>
                  <a:moveTo>
                    <a:pt x="14603" y="3123"/>
                  </a:moveTo>
                  <a:lnTo>
                    <a:pt x="14603" y="4163"/>
                  </a:lnTo>
                  <a:lnTo>
                    <a:pt x="12522" y="4163"/>
                  </a:lnTo>
                  <a:lnTo>
                    <a:pt x="12522" y="3123"/>
                  </a:lnTo>
                  <a:close/>
                  <a:moveTo>
                    <a:pt x="15643" y="5202"/>
                  </a:moveTo>
                  <a:lnTo>
                    <a:pt x="15643" y="9363"/>
                  </a:lnTo>
                  <a:lnTo>
                    <a:pt x="12520" y="9363"/>
                  </a:lnTo>
                  <a:lnTo>
                    <a:pt x="12520" y="12484"/>
                  </a:lnTo>
                  <a:lnTo>
                    <a:pt x="2118" y="12484"/>
                  </a:lnTo>
                  <a:lnTo>
                    <a:pt x="2118" y="5202"/>
                  </a:lnTo>
                  <a:close/>
                  <a:moveTo>
                    <a:pt x="0" y="0"/>
                  </a:moveTo>
                  <a:lnTo>
                    <a:pt x="0" y="3123"/>
                  </a:lnTo>
                  <a:lnTo>
                    <a:pt x="519" y="3123"/>
                  </a:lnTo>
                  <a:cubicBezTo>
                    <a:pt x="807" y="3123"/>
                    <a:pt x="1039" y="3356"/>
                    <a:pt x="1039" y="3642"/>
                  </a:cubicBezTo>
                  <a:cubicBezTo>
                    <a:pt x="1039" y="3927"/>
                    <a:pt x="806" y="4162"/>
                    <a:pt x="519" y="4162"/>
                  </a:cubicBezTo>
                  <a:lnTo>
                    <a:pt x="0" y="4162"/>
                  </a:lnTo>
                  <a:lnTo>
                    <a:pt x="0" y="13525"/>
                  </a:lnTo>
                  <a:lnTo>
                    <a:pt x="14287" y="13525"/>
                  </a:lnTo>
                  <a:lnTo>
                    <a:pt x="14287" y="10403"/>
                  </a:lnTo>
                  <a:lnTo>
                    <a:pt x="17754" y="10403"/>
                  </a:lnTo>
                  <a:lnTo>
                    <a:pt x="17754" y="4162"/>
                  </a:lnTo>
                  <a:lnTo>
                    <a:pt x="17233" y="4162"/>
                  </a:lnTo>
                  <a:cubicBezTo>
                    <a:pt x="16947" y="4162"/>
                    <a:pt x="16714" y="3927"/>
                    <a:pt x="16714" y="3642"/>
                  </a:cubicBezTo>
                  <a:cubicBezTo>
                    <a:pt x="16714" y="3356"/>
                    <a:pt x="16951" y="3123"/>
                    <a:pt x="17237" y="3123"/>
                  </a:cubicBezTo>
                  <a:lnTo>
                    <a:pt x="17756" y="3123"/>
                  </a:lnTo>
                  <a:lnTo>
                    <a:pt x="17756" y="0"/>
                  </a:lnTo>
                  <a:lnTo>
                    <a:pt x="14600" y="0"/>
                  </a:lnTo>
                  <a:lnTo>
                    <a:pt x="14600" y="2081"/>
                  </a:lnTo>
                  <a:lnTo>
                    <a:pt x="13560" y="2081"/>
                  </a:lnTo>
                  <a:lnTo>
                    <a:pt x="13560" y="0"/>
                  </a:lnTo>
                  <a:lnTo>
                    <a:pt x="9399" y="0"/>
                  </a:lnTo>
                  <a:lnTo>
                    <a:pt x="9399" y="2081"/>
                  </a:lnTo>
                  <a:lnTo>
                    <a:pt x="8357" y="2081"/>
                  </a:lnTo>
                  <a:lnTo>
                    <a:pt x="8357" y="0"/>
                  </a:lnTo>
                  <a:lnTo>
                    <a:pt x="4197" y="0"/>
                  </a:lnTo>
                  <a:lnTo>
                    <a:pt x="4197" y="2081"/>
                  </a:lnTo>
                  <a:lnTo>
                    <a:pt x="3156" y="2081"/>
                  </a:lnTo>
                  <a:lnTo>
                    <a:pt x="31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20"/>
            <p:cNvSpPr/>
            <p:nvPr/>
          </p:nvSpPr>
          <p:spPr>
            <a:xfrm>
              <a:off x="6511175" y="2846350"/>
              <a:ext cx="52025" cy="52050"/>
            </a:xfrm>
            <a:custGeom>
              <a:avLst/>
              <a:gdLst/>
              <a:ahLst/>
              <a:cxnLst/>
              <a:rect l="l" t="t" r="r" b="b"/>
              <a:pathLst>
                <a:path w="2081" h="2082" extrusionOk="0">
                  <a:moveTo>
                    <a:pt x="0" y="0"/>
                  </a:moveTo>
                  <a:lnTo>
                    <a:pt x="0" y="2082"/>
                  </a:lnTo>
                  <a:lnTo>
                    <a:pt x="2081" y="2082"/>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20"/>
            <p:cNvSpPr/>
            <p:nvPr/>
          </p:nvSpPr>
          <p:spPr>
            <a:xfrm>
              <a:off x="6589175" y="2768325"/>
              <a:ext cx="52050" cy="52025"/>
            </a:xfrm>
            <a:custGeom>
              <a:avLst/>
              <a:gdLst/>
              <a:ahLst/>
              <a:cxnLst/>
              <a:rect l="l" t="t" r="r" b="b"/>
              <a:pathLst>
                <a:path w="2082" h="2081" extrusionOk="0">
                  <a:moveTo>
                    <a:pt x="0" y="0"/>
                  </a:moveTo>
                  <a:lnTo>
                    <a:pt x="0" y="2081"/>
                  </a:lnTo>
                  <a:lnTo>
                    <a:pt x="2082" y="2081"/>
                  </a:lnTo>
                  <a:lnTo>
                    <a:pt x="2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20"/>
            <p:cNvSpPr/>
            <p:nvPr/>
          </p:nvSpPr>
          <p:spPr>
            <a:xfrm>
              <a:off x="6667225" y="2846350"/>
              <a:ext cx="52025" cy="52050"/>
            </a:xfrm>
            <a:custGeom>
              <a:avLst/>
              <a:gdLst/>
              <a:ahLst/>
              <a:cxnLst/>
              <a:rect l="l" t="t" r="r" b="b"/>
              <a:pathLst>
                <a:path w="2081" h="2082" extrusionOk="0">
                  <a:moveTo>
                    <a:pt x="1" y="0"/>
                  </a:moveTo>
                  <a:lnTo>
                    <a:pt x="1" y="2082"/>
                  </a:lnTo>
                  <a:lnTo>
                    <a:pt x="2081" y="2082"/>
                  </a:lnTo>
                  <a:lnTo>
                    <a:pt x="20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20"/>
            <p:cNvSpPr/>
            <p:nvPr/>
          </p:nvSpPr>
          <p:spPr>
            <a:xfrm>
              <a:off x="6511175" y="2584550"/>
              <a:ext cx="26050" cy="27750"/>
            </a:xfrm>
            <a:custGeom>
              <a:avLst/>
              <a:gdLst/>
              <a:ahLst/>
              <a:cxnLst/>
              <a:rect l="l" t="t" r="r" b="b"/>
              <a:pathLst>
                <a:path w="1042" h="1110" extrusionOk="0">
                  <a:moveTo>
                    <a:pt x="0" y="0"/>
                  </a:moveTo>
                  <a:lnTo>
                    <a:pt x="0" y="1109"/>
                  </a:lnTo>
                  <a:lnTo>
                    <a:pt x="1041" y="1109"/>
                  </a:lnTo>
                  <a:lnTo>
                    <a:pt x="1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20"/>
            <p:cNvSpPr/>
            <p:nvPr/>
          </p:nvSpPr>
          <p:spPr>
            <a:xfrm>
              <a:off x="6641200" y="2584550"/>
              <a:ext cx="26050" cy="27750"/>
            </a:xfrm>
            <a:custGeom>
              <a:avLst/>
              <a:gdLst/>
              <a:ahLst/>
              <a:cxnLst/>
              <a:rect l="l" t="t" r="r" b="b"/>
              <a:pathLst>
                <a:path w="1042" h="1110" extrusionOk="0">
                  <a:moveTo>
                    <a:pt x="1" y="0"/>
                  </a:moveTo>
                  <a:lnTo>
                    <a:pt x="1" y="1109"/>
                  </a:lnTo>
                  <a:lnTo>
                    <a:pt x="1042" y="1109"/>
                  </a:lnTo>
                  <a:lnTo>
                    <a:pt x="1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20"/>
            <p:cNvSpPr/>
            <p:nvPr/>
          </p:nvSpPr>
          <p:spPr>
            <a:xfrm>
              <a:off x="6771225" y="2584550"/>
              <a:ext cx="26100" cy="27750"/>
            </a:xfrm>
            <a:custGeom>
              <a:avLst/>
              <a:gdLst/>
              <a:ahLst/>
              <a:cxnLst/>
              <a:rect l="l" t="t" r="r" b="b"/>
              <a:pathLst>
                <a:path w="1044" h="1110" extrusionOk="0">
                  <a:moveTo>
                    <a:pt x="1" y="0"/>
                  </a:moveTo>
                  <a:lnTo>
                    <a:pt x="1" y="1109"/>
                  </a:lnTo>
                  <a:lnTo>
                    <a:pt x="1043" y="1109"/>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120"/>
          <p:cNvGrpSpPr/>
          <p:nvPr/>
        </p:nvGrpSpPr>
        <p:grpSpPr>
          <a:xfrm>
            <a:off x="7974150" y="4157325"/>
            <a:ext cx="444000" cy="443875"/>
            <a:chOff x="5123850" y="1116975"/>
            <a:chExt cx="444000" cy="443875"/>
          </a:xfrm>
        </p:grpSpPr>
        <p:sp>
          <p:nvSpPr>
            <p:cNvPr id="2557" name="Google Shape;2557;p120"/>
            <p:cNvSpPr/>
            <p:nvPr/>
          </p:nvSpPr>
          <p:spPr>
            <a:xfrm>
              <a:off x="5176000" y="1116975"/>
              <a:ext cx="26000" cy="52025"/>
            </a:xfrm>
            <a:custGeom>
              <a:avLst/>
              <a:gdLst/>
              <a:ahLst/>
              <a:cxnLst/>
              <a:rect l="l" t="t" r="r" b="b"/>
              <a:pathLst>
                <a:path w="1040" h="2081" extrusionOk="0">
                  <a:moveTo>
                    <a:pt x="521" y="0"/>
                  </a:moveTo>
                  <a:cubicBezTo>
                    <a:pt x="233" y="0"/>
                    <a:pt x="0" y="233"/>
                    <a:pt x="0" y="521"/>
                  </a:cubicBezTo>
                  <a:lnTo>
                    <a:pt x="0" y="1561"/>
                  </a:lnTo>
                  <a:cubicBezTo>
                    <a:pt x="0" y="1848"/>
                    <a:pt x="233" y="2081"/>
                    <a:pt x="521" y="2081"/>
                  </a:cubicBezTo>
                  <a:cubicBezTo>
                    <a:pt x="807" y="2081"/>
                    <a:pt x="1040" y="1848"/>
                    <a:pt x="1040" y="1561"/>
                  </a:cubicBezTo>
                  <a:lnTo>
                    <a:pt x="1040" y="521"/>
                  </a:lnTo>
                  <a:cubicBezTo>
                    <a:pt x="1040" y="233"/>
                    <a:pt x="807"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20"/>
            <p:cNvSpPr/>
            <p:nvPr/>
          </p:nvSpPr>
          <p:spPr>
            <a:xfrm>
              <a:off x="5280875" y="1116975"/>
              <a:ext cx="26025" cy="52025"/>
            </a:xfrm>
            <a:custGeom>
              <a:avLst/>
              <a:gdLst/>
              <a:ahLst/>
              <a:cxnLst/>
              <a:rect l="l" t="t" r="r" b="b"/>
              <a:pathLst>
                <a:path w="1041" h="2081" extrusionOk="0">
                  <a:moveTo>
                    <a:pt x="520" y="0"/>
                  </a:moveTo>
                  <a:cubicBezTo>
                    <a:pt x="233" y="0"/>
                    <a:pt x="1" y="233"/>
                    <a:pt x="1" y="521"/>
                  </a:cubicBezTo>
                  <a:lnTo>
                    <a:pt x="1" y="1561"/>
                  </a:lnTo>
                  <a:cubicBezTo>
                    <a:pt x="1" y="1848"/>
                    <a:pt x="233" y="2081"/>
                    <a:pt x="520" y="2081"/>
                  </a:cubicBezTo>
                  <a:cubicBezTo>
                    <a:pt x="808" y="2081"/>
                    <a:pt x="1040" y="1848"/>
                    <a:pt x="1040" y="1561"/>
                  </a:cubicBezTo>
                  <a:lnTo>
                    <a:pt x="1040" y="521"/>
                  </a:lnTo>
                  <a:cubicBezTo>
                    <a:pt x="1040" y="233"/>
                    <a:pt x="808"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20"/>
            <p:cNvSpPr/>
            <p:nvPr/>
          </p:nvSpPr>
          <p:spPr>
            <a:xfrm>
              <a:off x="5384900" y="1116975"/>
              <a:ext cx="26075" cy="52025"/>
            </a:xfrm>
            <a:custGeom>
              <a:avLst/>
              <a:gdLst/>
              <a:ahLst/>
              <a:cxnLst/>
              <a:rect l="l" t="t" r="r" b="b"/>
              <a:pathLst>
                <a:path w="1043" h="2081" extrusionOk="0">
                  <a:moveTo>
                    <a:pt x="521" y="0"/>
                  </a:moveTo>
                  <a:cubicBezTo>
                    <a:pt x="233" y="0"/>
                    <a:pt x="0" y="233"/>
                    <a:pt x="0" y="521"/>
                  </a:cubicBezTo>
                  <a:lnTo>
                    <a:pt x="0" y="1561"/>
                  </a:lnTo>
                  <a:cubicBezTo>
                    <a:pt x="0" y="1848"/>
                    <a:pt x="233" y="2081"/>
                    <a:pt x="521" y="2081"/>
                  </a:cubicBezTo>
                  <a:cubicBezTo>
                    <a:pt x="807" y="2081"/>
                    <a:pt x="1040" y="1848"/>
                    <a:pt x="1040" y="1561"/>
                  </a:cubicBezTo>
                  <a:lnTo>
                    <a:pt x="1040" y="521"/>
                  </a:lnTo>
                  <a:cubicBezTo>
                    <a:pt x="1042" y="233"/>
                    <a:pt x="807"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20"/>
            <p:cNvSpPr/>
            <p:nvPr/>
          </p:nvSpPr>
          <p:spPr>
            <a:xfrm>
              <a:off x="5489800" y="1116975"/>
              <a:ext cx="26025" cy="52025"/>
            </a:xfrm>
            <a:custGeom>
              <a:avLst/>
              <a:gdLst/>
              <a:ahLst/>
              <a:cxnLst/>
              <a:rect l="l" t="t" r="r" b="b"/>
              <a:pathLst>
                <a:path w="1041" h="2081" extrusionOk="0">
                  <a:moveTo>
                    <a:pt x="521" y="0"/>
                  </a:moveTo>
                  <a:cubicBezTo>
                    <a:pt x="233" y="0"/>
                    <a:pt x="1" y="233"/>
                    <a:pt x="1" y="521"/>
                  </a:cubicBezTo>
                  <a:lnTo>
                    <a:pt x="1" y="1561"/>
                  </a:lnTo>
                  <a:cubicBezTo>
                    <a:pt x="1" y="1848"/>
                    <a:pt x="233" y="2081"/>
                    <a:pt x="521" y="2081"/>
                  </a:cubicBezTo>
                  <a:cubicBezTo>
                    <a:pt x="808" y="2081"/>
                    <a:pt x="1040" y="1848"/>
                    <a:pt x="1040" y="1561"/>
                  </a:cubicBezTo>
                  <a:lnTo>
                    <a:pt x="1040" y="521"/>
                  </a:lnTo>
                  <a:cubicBezTo>
                    <a:pt x="1040" y="233"/>
                    <a:pt x="808"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20"/>
            <p:cNvSpPr/>
            <p:nvPr/>
          </p:nvSpPr>
          <p:spPr>
            <a:xfrm>
              <a:off x="5123850" y="1143000"/>
              <a:ext cx="444000" cy="104900"/>
            </a:xfrm>
            <a:custGeom>
              <a:avLst/>
              <a:gdLst/>
              <a:ahLst/>
              <a:cxnLst/>
              <a:rect l="l" t="t" r="r" b="b"/>
              <a:pathLst>
                <a:path w="17760" h="4196" extrusionOk="0">
                  <a:moveTo>
                    <a:pt x="4164" y="0"/>
                  </a:moveTo>
                  <a:lnTo>
                    <a:pt x="4164" y="520"/>
                  </a:lnTo>
                  <a:cubicBezTo>
                    <a:pt x="4164" y="1380"/>
                    <a:pt x="3463" y="2082"/>
                    <a:pt x="2603" y="2082"/>
                  </a:cubicBezTo>
                  <a:cubicBezTo>
                    <a:pt x="1743" y="2082"/>
                    <a:pt x="1042" y="1380"/>
                    <a:pt x="1042" y="520"/>
                  </a:cubicBezTo>
                  <a:lnTo>
                    <a:pt x="1042" y="96"/>
                  </a:lnTo>
                  <a:cubicBezTo>
                    <a:pt x="439" y="310"/>
                    <a:pt x="1" y="883"/>
                    <a:pt x="1" y="1560"/>
                  </a:cubicBezTo>
                  <a:lnTo>
                    <a:pt x="1" y="3676"/>
                  </a:lnTo>
                  <a:cubicBezTo>
                    <a:pt x="1" y="3963"/>
                    <a:pt x="233" y="4195"/>
                    <a:pt x="520" y="4195"/>
                  </a:cubicBezTo>
                  <a:lnTo>
                    <a:pt x="17234" y="4195"/>
                  </a:lnTo>
                  <a:cubicBezTo>
                    <a:pt x="17522" y="4195"/>
                    <a:pt x="17755" y="3963"/>
                    <a:pt x="17755" y="3676"/>
                  </a:cubicBezTo>
                  <a:lnTo>
                    <a:pt x="17755" y="1560"/>
                  </a:lnTo>
                  <a:cubicBezTo>
                    <a:pt x="17760" y="882"/>
                    <a:pt x="17323" y="310"/>
                    <a:pt x="16720" y="96"/>
                  </a:cubicBezTo>
                  <a:lnTo>
                    <a:pt x="16720" y="520"/>
                  </a:lnTo>
                  <a:cubicBezTo>
                    <a:pt x="16720" y="1380"/>
                    <a:pt x="16019" y="2082"/>
                    <a:pt x="15159" y="2082"/>
                  </a:cubicBezTo>
                  <a:cubicBezTo>
                    <a:pt x="14298" y="2082"/>
                    <a:pt x="13598" y="1380"/>
                    <a:pt x="13598" y="520"/>
                  </a:cubicBezTo>
                  <a:lnTo>
                    <a:pt x="13598" y="0"/>
                  </a:lnTo>
                  <a:lnTo>
                    <a:pt x="12522" y="0"/>
                  </a:lnTo>
                  <a:lnTo>
                    <a:pt x="12522" y="520"/>
                  </a:lnTo>
                  <a:cubicBezTo>
                    <a:pt x="12522" y="1380"/>
                    <a:pt x="11823" y="2082"/>
                    <a:pt x="10963" y="2082"/>
                  </a:cubicBezTo>
                  <a:cubicBezTo>
                    <a:pt x="10101" y="2082"/>
                    <a:pt x="9401" y="1380"/>
                    <a:pt x="9401" y="520"/>
                  </a:cubicBezTo>
                  <a:lnTo>
                    <a:pt x="9401" y="0"/>
                  </a:lnTo>
                  <a:lnTo>
                    <a:pt x="8361" y="0"/>
                  </a:lnTo>
                  <a:lnTo>
                    <a:pt x="8361" y="520"/>
                  </a:lnTo>
                  <a:cubicBezTo>
                    <a:pt x="8361" y="1380"/>
                    <a:pt x="7659" y="2082"/>
                    <a:pt x="6799" y="2082"/>
                  </a:cubicBezTo>
                  <a:cubicBezTo>
                    <a:pt x="5939" y="2082"/>
                    <a:pt x="5238" y="1380"/>
                    <a:pt x="5238" y="520"/>
                  </a:cubicBezTo>
                  <a:lnTo>
                    <a:pt x="5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20"/>
            <p:cNvSpPr/>
            <p:nvPr/>
          </p:nvSpPr>
          <p:spPr>
            <a:xfrm>
              <a:off x="5291650" y="1449175"/>
              <a:ext cx="41250" cy="58375"/>
            </a:xfrm>
            <a:custGeom>
              <a:avLst/>
              <a:gdLst/>
              <a:ahLst/>
              <a:cxnLst/>
              <a:rect l="l" t="t" r="r" b="b"/>
              <a:pathLst>
                <a:path w="1650" h="2335" extrusionOk="0">
                  <a:moveTo>
                    <a:pt x="1650" y="1"/>
                  </a:moveTo>
                  <a:lnTo>
                    <a:pt x="1" y="1651"/>
                  </a:lnTo>
                  <a:cubicBezTo>
                    <a:pt x="475" y="2007"/>
                    <a:pt x="1037" y="2245"/>
                    <a:pt x="1650" y="2334"/>
                  </a:cubicBezTo>
                  <a:lnTo>
                    <a:pt x="1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20"/>
            <p:cNvSpPr/>
            <p:nvPr/>
          </p:nvSpPr>
          <p:spPr>
            <a:xfrm>
              <a:off x="5358900" y="1449175"/>
              <a:ext cx="41275" cy="58375"/>
            </a:xfrm>
            <a:custGeom>
              <a:avLst/>
              <a:gdLst/>
              <a:ahLst/>
              <a:cxnLst/>
              <a:rect l="l" t="t" r="r" b="b"/>
              <a:pathLst>
                <a:path w="1651" h="2335" extrusionOk="0">
                  <a:moveTo>
                    <a:pt x="1" y="1"/>
                  </a:moveTo>
                  <a:lnTo>
                    <a:pt x="1" y="2334"/>
                  </a:lnTo>
                  <a:cubicBezTo>
                    <a:pt x="614" y="2245"/>
                    <a:pt x="1176" y="2007"/>
                    <a:pt x="1651" y="165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20"/>
            <p:cNvSpPr/>
            <p:nvPr/>
          </p:nvSpPr>
          <p:spPr>
            <a:xfrm>
              <a:off x="5358900" y="1327225"/>
              <a:ext cx="78050" cy="144850"/>
            </a:xfrm>
            <a:custGeom>
              <a:avLst/>
              <a:gdLst/>
              <a:ahLst/>
              <a:cxnLst/>
              <a:rect l="l" t="t" r="r" b="b"/>
              <a:pathLst>
                <a:path w="3122" h="5794" extrusionOk="0">
                  <a:moveTo>
                    <a:pt x="1" y="0"/>
                  </a:moveTo>
                  <a:lnTo>
                    <a:pt x="1" y="3407"/>
                  </a:lnTo>
                  <a:lnTo>
                    <a:pt x="2387" y="5793"/>
                  </a:lnTo>
                  <a:cubicBezTo>
                    <a:pt x="2841" y="5185"/>
                    <a:pt x="3120" y="4439"/>
                    <a:pt x="3120" y="3621"/>
                  </a:cubicBezTo>
                  <a:cubicBezTo>
                    <a:pt x="3122" y="1793"/>
                    <a:pt x="1761" y="2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20"/>
            <p:cNvSpPr/>
            <p:nvPr/>
          </p:nvSpPr>
          <p:spPr>
            <a:xfrm>
              <a:off x="5254850" y="1327225"/>
              <a:ext cx="78025" cy="144875"/>
            </a:xfrm>
            <a:custGeom>
              <a:avLst/>
              <a:gdLst/>
              <a:ahLst/>
              <a:cxnLst/>
              <a:rect l="l" t="t" r="r" b="b"/>
              <a:pathLst>
                <a:path w="3121" h="5795" extrusionOk="0">
                  <a:moveTo>
                    <a:pt x="3121" y="0"/>
                  </a:moveTo>
                  <a:cubicBezTo>
                    <a:pt x="1363" y="255"/>
                    <a:pt x="1" y="1793"/>
                    <a:pt x="1" y="3624"/>
                  </a:cubicBezTo>
                  <a:cubicBezTo>
                    <a:pt x="1" y="4440"/>
                    <a:pt x="280" y="5186"/>
                    <a:pt x="734" y="5794"/>
                  </a:cubicBezTo>
                  <a:lnTo>
                    <a:pt x="3121" y="3409"/>
                  </a:lnTo>
                  <a:lnTo>
                    <a:pt x="31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20"/>
            <p:cNvSpPr/>
            <p:nvPr/>
          </p:nvSpPr>
          <p:spPr>
            <a:xfrm>
              <a:off x="5149975" y="1273850"/>
              <a:ext cx="391825" cy="287000"/>
            </a:xfrm>
            <a:custGeom>
              <a:avLst/>
              <a:gdLst/>
              <a:ahLst/>
              <a:cxnLst/>
              <a:rect l="l" t="t" r="r" b="b"/>
              <a:pathLst>
                <a:path w="15673" h="11480" extrusionOk="0">
                  <a:moveTo>
                    <a:pt x="7837" y="1042"/>
                  </a:moveTo>
                  <a:cubicBezTo>
                    <a:pt x="10417" y="1042"/>
                    <a:pt x="12553" y="3176"/>
                    <a:pt x="12553" y="5759"/>
                  </a:cubicBezTo>
                  <a:cubicBezTo>
                    <a:pt x="12553" y="8335"/>
                    <a:pt x="10422" y="10440"/>
                    <a:pt x="7837" y="10440"/>
                  </a:cubicBezTo>
                  <a:cubicBezTo>
                    <a:pt x="5259" y="10440"/>
                    <a:pt x="3120" y="8343"/>
                    <a:pt x="3120" y="5759"/>
                  </a:cubicBezTo>
                  <a:cubicBezTo>
                    <a:pt x="3120" y="3177"/>
                    <a:pt x="5255" y="1042"/>
                    <a:pt x="7837" y="1042"/>
                  </a:cubicBezTo>
                  <a:close/>
                  <a:moveTo>
                    <a:pt x="1" y="1"/>
                  </a:moveTo>
                  <a:lnTo>
                    <a:pt x="1" y="10959"/>
                  </a:lnTo>
                  <a:cubicBezTo>
                    <a:pt x="1" y="11247"/>
                    <a:pt x="233" y="11479"/>
                    <a:pt x="520" y="11479"/>
                  </a:cubicBezTo>
                  <a:lnTo>
                    <a:pt x="15154" y="11479"/>
                  </a:lnTo>
                  <a:cubicBezTo>
                    <a:pt x="15440" y="11479"/>
                    <a:pt x="15673" y="11247"/>
                    <a:pt x="15673" y="10959"/>
                  </a:cubicBezTo>
                  <a:lnTo>
                    <a:pt x="15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70"/>
        <p:cNvGrpSpPr/>
        <p:nvPr/>
      </p:nvGrpSpPr>
      <p:grpSpPr>
        <a:xfrm>
          <a:off x="0" y="0"/>
          <a:ext cx="0" cy="0"/>
          <a:chOff x="0" y="0"/>
          <a:chExt cx="0" cy="0"/>
        </a:xfrm>
      </p:grpSpPr>
      <p:sp>
        <p:nvSpPr>
          <p:cNvPr id="2571" name="Google Shape;2571;p121"/>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ALTERNATIVE RESOURCES</a:t>
            </a:r>
            <a:endParaRPr/>
          </a:p>
        </p:txBody>
      </p:sp>
      <p:sp>
        <p:nvSpPr>
          <p:cNvPr id="2572" name="Google Shape;2572;p12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21"/>
          <p:cNvSpPr/>
          <p:nvPr/>
        </p:nvSpPr>
        <p:spPr>
          <a:xfrm>
            <a:off x="4603225" y="627525"/>
            <a:ext cx="49077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4" name="Google Shape;2574;p121"/>
          <p:cNvGrpSpPr/>
          <p:nvPr/>
        </p:nvGrpSpPr>
        <p:grpSpPr>
          <a:xfrm>
            <a:off x="7432963" y="1647869"/>
            <a:ext cx="929025" cy="929050"/>
            <a:chOff x="7457238" y="2193550"/>
            <a:chExt cx="929025" cy="929050"/>
          </a:xfrm>
        </p:grpSpPr>
        <p:sp>
          <p:nvSpPr>
            <p:cNvPr id="2575" name="Google Shape;2575;p121"/>
            <p:cNvSpPr/>
            <p:nvPr/>
          </p:nvSpPr>
          <p:spPr>
            <a:xfrm>
              <a:off x="7457238" y="2658025"/>
              <a:ext cx="464525" cy="464550"/>
            </a:xfrm>
            <a:custGeom>
              <a:avLst/>
              <a:gdLst/>
              <a:ahLst/>
              <a:cxnLst/>
              <a:rect l="l" t="t" r="r" b="b"/>
              <a:pathLst>
                <a:path w="18581" h="18582" extrusionOk="0">
                  <a:moveTo>
                    <a:pt x="0" y="1"/>
                  </a:moveTo>
                  <a:cubicBezTo>
                    <a:pt x="0" y="10262"/>
                    <a:pt x="8319" y="18581"/>
                    <a:pt x="18580" y="18581"/>
                  </a:cubicBezTo>
                  <a:lnTo>
                    <a:pt x="18580" y="2"/>
                  </a:lnTo>
                  <a:lnTo>
                    <a:pt x="185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21"/>
            <p:cNvSpPr/>
            <p:nvPr/>
          </p:nvSpPr>
          <p:spPr>
            <a:xfrm>
              <a:off x="7457263" y="2193550"/>
              <a:ext cx="464500" cy="464525"/>
            </a:xfrm>
            <a:custGeom>
              <a:avLst/>
              <a:gdLst/>
              <a:ahLst/>
              <a:cxnLst/>
              <a:rect l="l" t="t" r="r" b="b"/>
              <a:pathLst>
                <a:path w="18580" h="18581" extrusionOk="0">
                  <a:moveTo>
                    <a:pt x="0" y="0"/>
                  </a:moveTo>
                  <a:lnTo>
                    <a:pt x="0" y="18581"/>
                  </a:lnTo>
                  <a:lnTo>
                    <a:pt x="18579" y="18581"/>
                  </a:lnTo>
                  <a:cubicBezTo>
                    <a:pt x="18579" y="8319"/>
                    <a:pt x="1026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21"/>
            <p:cNvSpPr/>
            <p:nvPr/>
          </p:nvSpPr>
          <p:spPr>
            <a:xfrm>
              <a:off x="7921738" y="2658050"/>
              <a:ext cx="464525" cy="464550"/>
            </a:xfrm>
            <a:custGeom>
              <a:avLst/>
              <a:gdLst/>
              <a:ahLst/>
              <a:cxnLst/>
              <a:rect l="l" t="t" r="r" b="b"/>
              <a:pathLst>
                <a:path w="18581" h="18582" extrusionOk="0">
                  <a:moveTo>
                    <a:pt x="18581" y="1"/>
                  </a:moveTo>
                  <a:cubicBezTo>
                    <a:pt x="8319" y="1"/>
                    <a:pt x="0" y="8320"/>
                    <a:pt x="1" y="18581"/>
                  </a:cubicBezTo>
                  <a:cubicBezTo>
                    <a:pt x="10262" y="18581"/>
                    <a:pt x="18581" y="10262"/>
                    <a:pt x="18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21"/>
            <p:cNvSpPr/>
            <p:nvPr/>
          </p:nvSpPr>
          <p:spPr>
            <a:xfrm>
              <a:off x="7921763" y="2193550"/>
              <a:ext cx="464500" cy="464525"/>
            </a:xfrm>
            <a:custGeom>
              <a:avLst/>
              <a:gdLst/>
              <a:ahLst/>
              <a:cxnLst/>
              <a:rect l="l" t="t" r="r" b="b"/>
              <a:pathLst>
                <a:path w="18580" h="18581" extrusionOk="0">
                  <a:moveTo>
                    <a:pt x="0" y="0"/>
                  </a:moveTo>
                  <a:cubicBezTo>
                    <a:pt x="0" y="10262"/>
                    <a:pt x="8318" y="18581"/>
                    <a:pt x="18580" y="18581"/>
                  </a:cubicBezTo>
                  <a:cubicBezTo>
                    <a:pt x="18580" y="8319"/>
                    <a:pt x="1026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121"/>
          <p:cNvGrpSpPr/>
          <p:nvPr/>
        </p:nvGrpSpPr>
        <p:grpSpPr>
          <a:xfrm>
            <a:off x="7364175" y="3711413"/>
            <a:ext cx="1066600" cy="729875"/>
            <a:chOff x="7364175" y="3787550"/>
            <a:chExt cx="1066600" cy="729875"/>
          </a:xfrm>
        </p:grpSpPr>
        <p:sp>
          <p:nvSpPr>
            <p:cNvPr id="2580" name="Google Shape;2580;p121"/>
            <p:cNvSpPr/>
            <p:nvPr/>
          </p:nvSpPr>
          <p:spPr>
            <a:xfrm>
              <a:off x="7364175" y="4360950"/>
              <a:ext cx="888775" cy="156475"/>
            </a:xfrm>
            <a:custGeom>
              <a:avLst/>
              <a:gdLst/>
              <a:ahLst/>
              <a:cxnLst/>
              <a:rect l="l" t="t" r="r" b="b"/>
              <a:pathLst>
                <a:path w="35551" h="6259" extrusionOk="0">
                  <a:moveTo>
                    <a:pt x="1" y="0"/>
                  </a:moveTo>
                  <a:cubicBezTo>
                    <a:pt x="1" y="3457"/>
                    <a:pt x="3184" y="6259"/>
                    <a:pt x="7113" y="6259"/>
                  </a:cubicBezTo>
                  <a:lnTo>
                    <a:pt x="35551" y="6259"/>
                  </a:lnTo>
                  <a:lnTo>
                    <a:pt x="286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21"/>
            <p:cNvSpPr/>
            <p:nvPr/>
          </p:nvSpPr>
          <p:spPr>
            <a:xfrm>
              <a:off x="7541975" y="3787550"/>
              <a:ext cx="888800" cy="156475"/>
            </a:xfrm>
            <a:custGeom>
              <a:avLst/>
              <a:gdLst/>
              <a:ahLst/>
              <a:cxnLst/>
              <a:rect l="l" t="t" r="r" b="b"/>
              <a:pathLst>
                <a:path w="35552" h="6259" extrusionOk="0">
                  <a:moveTo>
                    <a:pt x="1" y="0"/>
                  </a:moveTo>
                  <a:lnTo>
                    <a:pt x="1" y="6259"/>
                  </a:lnTo>
                  <a:lnTo>
                    <a:pt x="35551" y="6259"/>
                  </a:lnTo>
                  <a:cubicBezTo>
                    <a:pt x="35551" y="2801"/>
                    <a:pt x="32367" y="0"/>
                    <a:pt x="284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21"/>
            <p:cNvSpPr/>
            <p:nvPr/>
          </p:nvSpPr>
          <p:spPr>
            <a:xfrm>
              <a:off x="8252925" y="3943950"/>
              <a:ext cx="177850" cy="573450"/>
            </a:xfrm>
            <a:custGeom>
              <a:avLst/>
              <a:gdLst/>
              <a:ahLst/>
              <a:cxnLst/>
              <a:rect l="l" t="t" r="r" b="b"/>
              <a:pathLst>
                <a:path w="7114" h="22938" extrusionOk="0">
                  <a:moveTo>
                    <a:pt x="1" y="1"/>
                  </a:moveTo>
                  <a:lnTo>
                    <a:pt x="1" y="22938"/>
                  </a:lnTo>
                  <a:cubicBezTo>
                    <a:pt x="3928" y="22938"/>
                    <a:pt x="7113" y="20136"/>
                    <a:pt x="7113" y="16679"/>
                  </a:cubicBezTo>
                  <a:lnTo>
                    <a:pt x="7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21"/>
            <p:cNvSpPr/>
            <p:nvPr/>
          </p:nvSpPr>
          <p:spPr>
            <a:xfrm>
              <a:off x="7364175" y="3787550"/>
              <a:ext cx="177825" cy="573425"/>
            </a:xfrm>
            <a:custGeom>
              <a:avLst/>
              <a:gdLst/>
              <a:ahLst/>
              <a:cxnLst/>
              <a:rect l="l" t="t" r="r" b="b"/>
              <a:pathLst>
                <a:path w="7113" h="22937" extrusionOk="0">
                  <a:moveTo>
                    <a:pt x="7113" y="0"/>
                  </a:moveTo>
                  <a:cubicBezTo>
                    <a:pt x="3184" y="0"/>
                    <a:pt x="1" y="2801"/>
                    <a:pt x="1" y="6259"/>
                  </a:cubicBezTo>
                  <a:lnTo>
                    <a:pt x="1" y="22936"/>
                  </a:lnTo>
                  <a:lnTo>
                    <a:pt x="7113" y="22936"/>
                  </a:lnTo>
                  <a:lnTo>
                    <a:pt x="71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21"/>
            <p:cNvSpPr/>
            <p:nvPr/>
          </p:nvSpPr>
          <p:spPr>
            <a:xfrm>
              <a:off x="7671800" y="4094200"/>
              <a:ext cx="114600" cy="100825"/>
            </a:xfrm>
            <a:custGeom>
              <a:avLst/>
              <a:gdLst/>
              <a:ahLst/>
              <a:cxnLst/>
              <a:rect l="l" t="t" r="r" b="b"/>
              <a:pathLst>
                <a:path w="4584" h="4033" extrusionOk="0">
                  <a:moveTo>
                    <a:pt x="2292" y="1"/>
                  </a:moveTo>
                  <a:cubicBezTo>
                    <a:pt x="1026" y="1"/>
                    <a:pt x="1" y="903"/>
                    <a:pt x="1" y="2016"/>
                  </a:cubicBezTo>
                  <a:cubicBezTo>
                    <a:pt x="1" y="3129"/>
                    <a:pt x="1026" y="4032"/>
                    <a:pt x="2292" y="4032"/>
                  </a:cubicBezTo>
                  <a:cubicBezTo>
                    <a:pt x="3558" y="4032"/>
                    <a:pt x="4584" y="3130"/>
                    <a:pt x="4584" y="2016"/>
                  </a:cubicBezTo>
                  <a:cubicBezTo>
                    <a:pt x="4584" y="903"/>
                    <a:pt x="3558" y="1"/>
                    <a:pt x="2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21"/>
            <p:cNvSpPr/>
            <p:nvPr/>
          </p:nvSpPr>
          <p:spPr>
            <a:xfrm>
              <a:off x="7864450" y="4094200"/>
              <a:ext cx="114600" cy="100825"/>
            </a:xfrm>
            <a:custGeom>
              <a:avLst/>
              <a:gdLst/>
              <a:ahLst/>
              <a:cxnLst/>
              <a:rect l="l" t="t" r="r" b="b"/>
              <a:pathLst>
                <a:path w="4584" h="4033" extrusionOk="0">
                  <a:moveTo>
                    <a:pt x="2292" y="1"/>
                  </a:moveTo>
                  <a:cubicBezTo>
                    <a:pt x="1026" y="1"/>
                    <a:pt x="0" y="903"/>
                    <a:pt x="0" y="2016"/>
                  </a:cubicBezTo>
                  <a:cubicBezTo>
                    <a:pt x="0" y="3129"/>
                    <a:pt x="1027" y="4032"/>
                    <a:pt x="2292" y="4032"/>
                  </a:cubicBezTo>
                  <a:cubicBezTo>
                    <a:pt x="3558" y="4032"/>
                    <a:pt x="4583" y="3130"/>
                    <a:pt x="4583" y="2016"/>
                  </a:cubicBezTo>
                  <a:cubicBezTo>
                    <a:pt x="4583" y="903"/>
                    <a:pt x="3557" y="1"/>
                    <a:pt x="2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21"/>
            <p:cNvSpPr/>
            <p:nvPr/>
          </p:nvSpPr>
          <p:spPr>
            <a:xfrm>
              <a:off x="8057075" y="4094200"/>
              <a:ext cx="114625" cy="100825"/>
            </a:xfrm>
            <a:custGeom>
              <a:avLst/>
              <a:gdLst/>
              <a:ahLst/>
              <a:cxnLst/>
              <a:rect l="l" t="t" r="r" b="b"/>
              <a:pathLst>
                <a:path w="4585" h="4033" extrusionOk="0">
                  <a:moveTo>
                    <a:pt x="2293" y="1"/>
                  </a:moveTo>
                  <a:cubicBezTo>
                    <a:pt x="1027" y="1"/>
                    <a:pt x="1" y="903"/>
                    <a:pt x="1" y="2016"/>
                  </a:cubicBezTo>
                  <a:cubicBezTo>
                    <a:pt x="1" y="3129"/>
                    <a:pt x="1027" y="4032"/>
                    <a:pt x="2293" y="4032"/>
                  </a:cubicBezTo>
                  <a:cubicBezTo>
                    <a:pt x="3559" y="4032"/>
                    <a:pt x="4585" y="3130"/>
                    <a:pt x="4585" y="2016"/>
                  </a:cubicBezTo>
                  <a:cubicBezTo>
                    <a:pt x="4585" y="903"/>
                    <a:pt x="3557" y="1"/>
                    <a:pt x="2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121"/>
          <p:cNvGrpSpPr/>
          <p:nvPr/>
        </p:nvGrpSpPr>
        <p:grpSpPr>
          <a:xfrm>
            <a:off x="839850" y="1649069"/>
            <a:ext cx="839400" cy="926650"/>
            <a:chOff x="839875" y="2181450"/>
            <a:chExt cx="839400" cy="926650"/>
          </a:xfrm>
        </p:grpSpPr>
        <p:sp>
          <p:nvSpPr>
            <p:cNvPr id="2588" name="Google Shape;2588;p121"/>
            <p:cNvSpPr/>
            <p:nvPr/>
          </p:nvSpPr>
          <p:spPr>
            <a:xfrm>
              <a:off x="940175" y="2181450"/>
              <a:ext cx="739100" cy="926650"/>
            </a:xfrm>
            <a:custGeom>
              <a:avLst/>
              <a:gdLst/>
              <a:ahLst/>
              <a:cxnLst/>
              <a:rect l="l" t="t" r="r" b="b"/>
              <a:pathLst>
                <a:path w="29564" h="37066" extrusionOk="0">
                  <a:moveTo>
                    <a:pt x="12713" y="0"/>
                  </a:moveTo>
                  <a:cubicBezTo>
                    <a:pt x="8784" y="0"/>
                    <a:pt x="4854" y="1499"/>
                    <a:pt x="1856" y="4497"/>
                  </a:cubicBezTo>
                  <a:cubicBezTo>
                    <a:pt x="1155" y="5197"/>
                    <a:pt x="537" y="5949"/>
                    <a:pt x="1" y="6741"/>
                  </a:cubicBezTo>
                  <a:cubicBezTo>
                    <a:pt x="2138" y="3626"/>
                    <a:pt x="5722" y="1583"/>
                    <a:pt x="9786" y="1583"/>
                  </a:cubicBezTo>
                  <a:cubicBezTo>
                    <a:pt x="16335" y="1583"/>
                    <a:pt x="21645" y="6892"/>
                    <a:pt x="21645" y="13443"/>
                  </a:cubicBezTo>
                  <a:cubicBezTo>
                    <a:pt x="21645" y="15546"/>
                    <a:pt x="21094" y="17520"/>
                    <a:pt x="20132" y="19235"/>
                  </a:cubicBezTo>
                  <a:cubicBezTo>
                    <a:pt x="19903" y="19676"/>
                    <a:pt x="19630" y="20099"/>
                    <a:pt x="19315" y="20500"/>
                  </a:cubicBezTo>
                  <a:cubicBezTo>
                    <a:pt x="18724" y="21299"/>
                    <a:pt x="18033" y="22019"/>
                    <a:pt x="17263" y="22646"/>
                  </a:cubicBezTo>
                  <a:lnTo>
                    <a:pt x="12713" y="27196"/>
                  </a:lnTo>
                  <a:lnTo>
                    <a:pt x="7778" y="32130"/>
                  </a:lnTo>
                  <a:lnTo>
                    <a:pt x="12713" y="37065"/>
                  </a:lnTo>
                  <a:lnTo>
                    <a:pt x="23569" y="26211"/>
                  </a:lnTo>
                  <a:cubicBezTo>
                    <a:pt x="29564" y="20212"/>
                    <a:pt x="29564" y="10492"/>
                    <a:pt x="23569" y="4497"/>
                  </a:cubicBezTo>
                  <a:cubicBezTo>
                    <a:pt x="20571" y="1499"/>
                    <a:pt x="16642" y="0"/>
                    <a:pt x="12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21"/>
            <p:cNvSpPr/>
            <p:nvPr/>
          </p:nvSpPr>
          <p:spPr>
            <a:xfrm>
              <a:off x="839875" y="2221000"/>
              <a:ext cx="644875" cy="701325"/>
            </a:xfrm>
            <a:custGeom>
              <a:avLst/>
              <a:gdLst/>
              <a:ahLst/>
              <a:cxnLst/>
              <a:rect l="l" t="t" r="r" b="b"/>
              <a:pathLst>
                <a:path w="25795" h="28053" extrusionOk="0">
                  <a:moveTo>
                    <a:pt x="13799" y="0"/>
                  </a:moveTo>
                  <a:cubicBezTo>
                    <a:pt x="9737" y="0"/>
                    <a:pt x="6152" y="2044"/>
                    <a:pt x="4015" y="5157"/>
                  </a:cubicBezTo>
                  <a:cubicBezTo>
                    <a:pt x="3984" y="5201"/>
                    <a:pt x="3954" y="5245"/>
                    <a:pt x="3925" y="5289"/>
                  </a:cubicBezTo>
                  <a:cubicBezTo>
                    <a:pt x="3836" y="5422"/>
                    <a:pt x="3749" y="5556"/>
                    <a:pt x="3667" y="5694"/>
                  </a:cubicBezTo>
                  <a:lnTo>
                    <a:pt x="3647" y="5725"/>
                  </a:lnTo>
                  <a:cubicBezTo>
                    <a:pt x="1" y="11642"/>
                    <a:pt x="740" y="19497"/>
                    <a:pt x="5870" y="24625"/>
                  </a:cubicBezTo>
                  <a:lnTo>
                    <a:pt x="9296" y="28052"/>
                  </a:lnTo>
                  <a:lnTo>
                    <a:pt x="14230" y="23117"/>
                  </a:lnTo>
                  <a:lnTo>
                    <a:pt x="10804" y="19691"/>
                  </a:lnTo>
                  <a:cubicBezTo>
                    <a:pt x="7539" y="16426"/>
                    <a:pt x="7539" y="11114"/>
                    <a:pt x="10804" y="7849"/>
                  </a:cubicBezTo>
                  <a:cubicBezTo>
                    <a:pt x="12386" y="6267"/>
                    <a:pt x="14488" y="5397"/>
                    <a:pt x="16726" y="5397"/>
                  </a:cubicBezTo>
                  <a:cubicBezTo>
                    <a:pt x="18963" y="5397"/>
                    <a:pt x="21066" y="6267"/>
                    <a:pt x="22648" y="7849"/>
                  </a:cubicBezTo>
                  <a:cubicBezTo>
                    <a:pt x="25297" y="10498"/>
                    <a:pt x="25795" y="14493"/>
                    <a:pt x="24146" y="17652"/>
                  </a:cubicBezTo>
                  <a:cubicBezTo>
                    <a:pt x="25108" y="15938"/>
                    <a:pt x="25658" y="13964"/>
                    <a:pt x="25658" y="11859"/>
                  </a:cubicBezTo>
                  <a:cubicBezTo>
                    <a:pt x="25658" y="5309"/>
                    <a:pt x="20349" y="0"/>
                    <a:pt x="13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21"/>
            <p:cNvSpPr/>
            <p:nvPr/>
          </p:nvSpPr>
          <p:spPr>
            <a:xfrm>
              <a:off x="1132425" y="2439675"/>
              <a:ext cx="261725" cy="261625"/>
            </a:xfrm>
            <a:custGeom>
              <a:avLst/>
              <a:gdLst/>
              <a:ahLst/>
              <a:cxnLst/>
              <a:rect l="l" t="t" r="r" b="b"/>
              <a:pathLst>
                <a:path w="10469" h="10465" extrusionOk="0">
                  <a:moveTo>
                    <a:pt x="5234" y="0"/>
                  </a:moveTo>
                  <a:cubicBezTo>
                    <a:pt x="3190" y="0"/>
                    <a:pt x="1416" y="1172"/>
                    <a:pt x="558" y="2884"/>
                  </a:cubicBezTo>
                  <a:cubicBezTo>
                    <a:pt x="200" y="3591"/>
                    <a:pt x="0" y="4388"/>
                    <a:pt x="0" y="5234"/>
                  </a:cubicBezTo>
                  <a:cubicBezTo>
                    <a:pt x="0" y="8124"/>
                    <a:pt x="2344" y="10465"/>
                    <a:pt x="5234" y="10465"/>
                  </a:cubicBezTo>
                  <a:cubicBezTo>
                    <a:pt x="8124" y="10465"/>
                    <a:pt x="10468" y="8124"/>
                    <a:pt x="10468" y="5234"/>
                  </a:cubicBezTo>
                  <a:cubicBezTo>
                    <a:pt x="10468" y="4385"/>
                    <a:pt x="10267" y="3587"/>
                    <a:pt x="9905" y="2877"/>
                  </a:cubicBezTo>
                  <a:cubicBezTo>
                    <a:pt x="9047" y="1168"/>
                    <a:pt x="7279" y="0"/>
                    <a:pt x="5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1" name="Google Shape;2591;p121"/>
          <p:cNvGrpSpPr/>
          <p:nvPr/>
        </p:nvGrpSpPr>
        <p:grpSpPr>
          <a:xfrm>
            <a:off x="720325" y="3537163"/>
            <a:ext cx="1078450" cy="1078375"/>
            <a:chOff x="720325" y="3521050"/>
            <a:chExt cx="1078450" cy="1078375"/>
          </a:xfrm>
        </p:grpSpPr>
        <p:sp>
          <p:nvSpPr>
            <p:cNvPr id="2592" name="Google Shape;2592;p121"/>
            <p:cNvSpPr/>
            <p:nvPr/>
          </p:nvSpPr>
          <p:spPr>
            <a:xfrm>
              <a:off x="720375" y="3521050"/>
              <a:ext cx="1078400" cy="1016350"/>
            </a:xfrm>
            <a:custGeom>
              <a:avLst/>
              <a:gdLst/>
              <a:ahLst/>
              <a:cxnLst/>
              <a:rect l="l" t="t" r="r" b="b"/>
              <a:pathLst>
                <a:path w="43136" h="40654" extrusionOk="0">
                  <a:moveTo>
                    <a:pt x="21568" y="1"/>
                  </a:moveTo>
                  <a:cubicBezTo>
                    <a:pt x="9657" y="1"/>
                    <a:pt x="1" y="9656"/>
                    <a:pt x="1" y="21567"/>
                  </a:cubicBezTo>
                  <a:cubicBezTo>
                    <a:pt x="1" y="21591"/>
                    <a:pt x="2" y="21616"/>
                    <a:pt x="2" y="21641"/>
                  </a:cubicBezTo>
                  <a:cubicBezTo>
                    <a:pt x="41" y="11219"/>
                    <a:pt x="8490" y="2783"/>
                    <a:pt x="18905" y="2783"/>
                  </a:cubicBezTo>
                  <a:cubicBezTo>
                    <a:pt x="19820" y="2783"/>
                    <a:pt x="20722" y="2850"/>
                    <a:pt x="21602" y="2976"/>
                  </a:cubicBezTo>
                  <a:cubicBezTo>
                    <a:pt x="29765" y="4144"/>
                    <a:pt x="36247" y="10532"/>
                    <a:pt x="37563" y="18657"/>
                  </a:cubicBezTo>
                  <a:cubicBezTo>
                    <a:pt x="37714" y="19490"/>
                    <a:pt x="37800" y="20344"/>
                    <a:pt x="37819" y="21216"/>
                  </a:cubicBezTo>
                  <a:cubicBezTo>
                    <a:pt x="37821" y="21333"/>
                    <a:pt x="37823" y="21448"/>
                    <a:pt x="37823" y="21565"/>
                  </a:cubicBezTo>
                  <a:cubicBezTo>
                    <a:pt x="37823" y="21683"/>
                    <a:pt x="37821" y="21800"/>
                    <a:pt x="37819" y="21916"/>
                  </a:cubicBezTo>
                  <a:cubicBezTo>
                    <a:pt x="37814" y="22158"/>
                    <a:pt x="37803" y="22400"/>
                    <a:pt x="37787" y="22640"/>
                  </a:cubicBezTo>
                  <a:lnTo>
                    <a:pt x="37795" y="22435"/>
                  </a:lnTo>
                  <a:lnTo>
                    <a:pt x="37795" y="22435"/>
                  </a:lnTo>
                  <a:cubicBezTo>
                    <a:pt x="37348" y="29519"/>
                    <a:pt x="31479" y="35125"/>
                    <a:pt x="24304" y="35125"/>
                  </a:cubicBezTo>
                  <a:cubicBezTo>
                    <a:pt x="23367" y="35125"/>
                    <a:pt x="22452" y="35028"/>
                    <a:pt x="21568" y="34847"/>
                  </a:cubicBezTo>
                  <a:cubicBezTo>
                    <a:pt x="15413" y="33579"/>
                    <a:pt x="10784" y="28115"/>
                    <a:pt x="10784" y="21565"/>
                  </a:cubicBezTo>
                  <a:cubicBezTo>
                    <a:pt x="10784" y="15610"/>
                    <a:pt x="15612" y="10782"/>
                    <a:pt x="21568" y="10782"/>
                  </a:cubicBezTo>
                  <a:cubicBezTo>
                    <a:pt x="27524" y="10782"/>
                    <a:pt x="32352" y="15610"/>
                    <a:pt x="32352" y="21565"/>
                  </a:cubicBezTo>
                  <a:cubicBezTo>
                    <a:pt x="32352" y="15016"/>
                    <a:pt x="27724" y="9552"/>
                    <a:pt x="21568" y="8284"/>
                  </a:cubicBezTo>
                  <a:cubicBezTo>
                    <a:pt x="20685" y="8102"/>
                    <a:pt x="19770" y="8006"/>
                    <a:pt x="18833" y="8006"/>
                  </a:cubicBezTo>
                  <a:cubicBezTo>
                    <a:pt x="11871" y="8006"/>
                    <a:pt x="6139" y="13284"/>
                    <a:pt x="5396" y="20066"/>
                  </a:cubicBezTo>
                  <a:cubicBezTo>
                    <a:pt x="5348" y="20612"/>
                    <a:pt x="5322" y="21165"/>
                    <a:pt x="5322" y="21723"/>
                  </a:cubicBezTo>
                  <a:cubicBezTo>
                    <a:pt x="5322" y="21909"/>
                    <a:pt x="5325" y="22093"/>
                    <a:pt x="5330" y="22277"/>
                  </a:cubicBezTo>
                  <a:cubicBezTo>
                    <a:pt x="5333" y="22346"/>
                    <a:pt x="5336" y="22414"/>
                    <a:pt x="5339" y="22482"/>
                  </a:cubicBezTo>
                  <a:cubicBezTo>
                    <a:pt x="5702" y="31677"/>
                    <a:pt x="12612" y="39186"/>
                    <a:pt x="21531" y="40461"/>
                  </a:cubicBezTo>
                  <a:cubicBezTo>
                    <a:pt x="22411" y="40587"/>
                    <a:pt x="23310" y="40654"/>
                    <a:pt x="24226" y="40654"/>
                  </a:cubicBezTo>
                  <a:cubicBezTo>
                    <a:pt x="34012" y="40654"/>
                    <a:pt x="42062" y="33208"/>
                    <a:pt x="43033" y="23666"/>
                  </a:cubicBezTo>
                  <a:cubicBezTo>
                    <a:pt x="43080" y="23176"/>
                    <a:pt x="43112" y="22683"/>
                    <a:pt x="43125" y="22185"/>
                  </a:cubicBezTo>
                  <a:cubicBezTo>
                    <a:pt x="43131" y="21978"/>
                    <a:pt x="43135" y="21772"/>
                    <a:pt x="43135" y="21564"/>
                  </a:cubicBezTo>
                  <a:cubicBezTo>
                    <a:pt x="43136" y="9656"/>
                    <a:pt x="33480" y="1"/>
                    <a:pt x="21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21"/>
            <p:cNvSpPr/>
            <p:nvPr/>
          </p:nvSpPr>
          <p:spPr>
            <a:xfrm>
              <a:off x="720325" y="3590600"/>
              <a:ext cx="1075800" cy="1008825"/>
            </a:xfrm>
            <a:custGeom>
              <a:avLst/>
              <a:gdLst/>
              <a:ahLst/>
              <a:cxnLst/>
              <a:rect l="l" t="t" r="r" b="b"/>
              <a:pathLst>
                <a:path w="43032" h="40353" extrusionOk="0">
                  <a:moveTo>
                    <a:pt x="18905" y="1"/>
                  </a:moveTo>
                  <a:cubicBezTo>
                    <a:pt x="8489" y="1"/>
                    <a:pt x="41" y="8436"/>
                    <a:pt x="1" y="18858"/>
                  </a:cubicBezTo>
                  <a:cubicBezTo>
                    <a:pt x="4" y="19575"/>
                    <a:pt x="41" y="20285"/>
                    <a:pt x="110" y="20982"/>
                  </a:cubicBezTo>
                  <a:cubicBezTo>
                    <a:pt x="1212" y="31861"/>
                    <a:pt x="10397" y="40353"/>
                    <a:pt x="21566" y="40353"/>
                  </a:cubicBezTo>
                  <a:cubicBezTo>
                    <a:pt x="32768" y="40353"/>
                    <a:pt x="41976" y="31811"/>
                    <a:pt x="43032" y="20886"/>
                  </a:cubicBezTo>
                  <a:lnTo>
                    <a:pt x="43032" y="20886"/>
                  </a:lnTo>
                  <a:cubicBezTo>
                    <a:pt x="42064" y="30430"/>
                    <a:pt x="34014" y="37876"/>
                    <a:pt x="24228" y="37876"/>
                  </a:cubicBezTo>
                  <a:cubicBezTo>
                    <a:pt x="23313" y="37876"/>
                    <a:pt x="22413" y="37808"/>
                    <a:pt x="21533" y="37683"/>
                  </a:cubicBezTo>
                  <a:cubicBezTo>
                    <a:pt x="12613" y="36408"/>
                    <a:pt x="5703" y="28900"/>
                    <a:pt x="5341" y="19703"/>
                  </a:cubicBezTo>
                  <a:cubicBezTo>
                    <a:pt x="5330" y="19516"/>
                    <a:pt x="5322" y="19328"/>
                    <a:pt x="5319" y="19137"/>
                  </a:cubicBezTo>
                  <a:cubicBezTo>
                    <a:pt x="5316" y="19020"/>
                    <a:pt x="5315" y="18904"/>
                    <a:pt x="5315" y="18786"/>
                  </a:cubicBezTo>
                  <a:cubicBezTo>
                    <a:pt x="5315" y="18668"/>
                    <a:pt x="5316" y="18552"/>
                    <a:pt x="5319" y="18436"/>
                  </a:cubicBezTo>
                  <a:cubicBezTo>
                    <a:pt x="5336" y="17643"/>
                    <a:pt x="5409" y="16864"/>
                    <a:pt x="5535" y="16102"/>
                  </a:cubicBezTo>
                  <a:lnTo>
                    <a:pt x="5535" y="16102"/>
                  </a:lnTo>
                  <a:cubicBezTo>
                    <a:pt x="5477" y="16493"/>
                    <a:pt x="5430" y="16888"/>
                    <a:pt x="5396" y="17285"/>
                  </a:cubicBezTo>
                  <a:cubicBezTo>
                    <a:pt x="6140" y="10503"/>
                    <a:pt x="11872" y="5225"/>
                    <a:pt x="18833" y="5225"/>
                  </a:cubicBezTo>
                  <a:cubicBezTo>
                    <a:pt x="19771" y="5225"/>
                    <a:pt x="20686" y="5321"/>
                    <a:pt x="21568" y="5503"/>
                  </a:cubicBezTo>
                  <a:cubicBezTo>
                    <a:pt x="27724" y="6771"/>
                    <a:pt x="32353" y="12236"/>
                    <a:pt x="32353" y="18785"/>
                  </a:cubicBezTo>
                  <a:cubicBezTo>
                    <a:pt x="32353" y="24741"/>
                    <a:pt x="27525" y="29568"/>
                    <a:pt x="21568" y="29568"/>
                  </a:cubicBezTo>
                  <a:cubicBezTo>
                    <a:pt x="15613" y="29568"/>
                    <a:pt x="10786" y="24741"/>
                    <a:pt x="10785" y="18786"/>
                  </a:cubicBezTo>
                  <a:lnTo>
                    <a:pt x="10785" y="18786"/>
                  </a:lnTo>
                  <a:cubicBezTo>
                    <a:pt x="10785" y="25334"/>
                    <a:pt x="15413" y="30798"/>
                    <a:pt x="21568" y="32067"/>
                  </a:cubicBezTo>
                  <a:cubicBezTo>
                    <a:pt x="22452" y="32249"/>
                    <a:pt x="23367" y="32344"/>
                    <a:pt x="24305" y="32344"/>
                  </a:cubicBezTo>
                  <a:cubicBezTo>
                    <a:pt x="31480" y="32344"/>
                    <a:pt x="37349" y="26738"/>
                    <a:pt x="37796" y="19654"/>
                  </a:cubicBezTo>
                  <a:cubicBezTo>
                    <a:pt x="37805" y="19414"/>
                    <a:pt x="37810" y="19174"/>
                    <a:pt x="37810" y="18932"/>
                  </a:cubicBezTo>
                  <a:cubicBezTo>
                    <a:pt x="37810" y="18340"/>
                    <a:pt x="37781" y="17755"/>
                    <a:pt x="37728" y="17177"/>
                  </a:cubicBezTo>
                  <a:cubicBezTo>
                    <a:pt x="37688" y="16739"/>
                    <a:pt x="37633" y="16305"/>
                    <a:pt x="37563" y="15875"/>
                  </a:cubicBezTo>
                  <a:cubicBezTo>
                    <a:pt x="36245" y="7750"/>
                    <a:pt x="29765" y="1362"/>
                    <a:pt x="21602" y="194"/>
                  </a:cubicBezTo>
                  <a:cubicBezTo>
                    <a:pt x="20721" y="68"/>
                    <a:pt x="19821" y="1"/>
                    <a:pt x="18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121"/>
          <p:cNvGrpSpPr/>
          <p:nvPr/>
        </p:nvGrpSpPr>
        <p:grpSpPr>
          <a:xfrm>
            <a:off x="5220394" y="1572431"/>
            <a:ext cx="623500" cy="1079925"/>
            <a:chOff x="5249688" y="2104813"/>
            <a:chExt cx="623500" cy="1079925"/>
          </a:xfrm>
        </p:grpSpPr>
        <p:sp>
          <p:nvSpPr>
            <p:cNvPr id="2595" name="Google Shape;2595;p121"/>
            <p:cNvSpPr/>
            <p:nvPr/>
          </p:nvSpPr>
          <p:spPr>
            <a:xfrm>
              <a:off x="5249688" y="2104813"/>
              <a:ext cx="311750" cy="359975"/>
            </a:xfrm>
            <a:custGeom>
              <a:avLst/>
              <a:gdLst/>
              <a:ahLst/>
              <a:cxnLst/>
              <a:rect l="l" t="t" r="r" b="b"/>
              <a:pathLst>
                <a:path w="12470" h="14399" extrusionOk="0">
                  <a:moveTo>
                    <a:pt x="12470" y="1"/>
                  </a:moveTo>
                  <a:lnTo>
                    <a:pt x="1" y="7199"/>
                  </a:lnTo>
                  <a:lnTo>
                    <a:pt x="12470" y="14399"/>
                  </a:lnTo>
                  <a:lnTo>
                    <a:pt x="12470" y="1"/>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21"/>
            <p:cNvSpPr/>
            <p:nvPr/>
          </p:nvSpPr>
          <p:spPr>
            <a:xfrm>
              <a:off x="5561413" y="2104813"/>
              <a:ext cx="311775" cy="359975"/>
            </a:xfrm>
            <a:custGeom>
              <a:avLst/>
              <a:gdLst/>
              <a:ahLst/>
              <a:cxnLst/>
              <a:rect l="l" t="t" r="r" b="b"/>
              <a:pathLst>
                <a:path w="12471" h="14399" extrusionOk="0">
                  <a:moveTo>
                    <a:pt x="1" y="1"/>
                  </a:moveTo>
                  <a:lnTo>
                    <a:pt x="1" y="14399"/>
                  </a:lnTo>
                  <a:lnTo>
                    <a:pt x="12470" y="7199"/>
                  </a:lnTo>
                  <a:lnTo>
                    <a:pt x="1" y="1"/>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21"/>
            <p:cNvSpPr/>
            <p:nvPr/>
          </p:nvSpPr>
          <p:spPr>
            <a:xfrm>
              <a:off x="5561413" y="2284788"/>
              <a:ext cx="311775" cy="360000"/>
            </a:xfrm>
            <a:custGeom>
              <a:avLst/>
              <a:gdLst/>
              <a:ahLst/>
              <a:cxnLst/>
              <a:rect l="l" t="t" r="r" b="b"/>
              <a:pathLst>
                <a:path w="12471" h="14400" extrusionOk="0">
                  <a:moveTo>
                    <a:pt x="12470" y="0"/>
                  </a:moveTo>
                  <a:lnTo>
                    <a:pt x="1" y="7200"/>
                  </a:lnTo>
                  <a:lnTo>
                    <a:pt x="12470" y="14400"/>
                  </a:lnTo>
                  <a:lnTo>
                    <a:pt x="12470"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21"/>
            <p:cNvSpPr/>
            <p:nvPr/>
          </p:nvSpPr>
          <p:spPr>
            <a:xfrm>
              <a:off x="5249688" y="2464763"/>
              <a:ext cx="311750" cy="360000"/>
            </a:xfrm>
            <a:custGeom>
              <a:avLst/>
              <a:gdLst/>
              <a:ahLst/>
              <a:cxnLst/>
              <a:rect l="l" t="t" r="r" b="b"/>
              <a:pathLst>
                <a:path w="12470" h="14400" extrusionOk="0">
                  <a:moveTo>
                    <a:pt x="12470" y="1"/>
                  </a:moveTo>
                  <a:lnTo>
                    <a:pt x="1" y="7201"/>
                  </a:lnTo>
                  <a:lnTo>
                    <a:pt x="12470" y="14399"/>
                  </a:lnTo>
                  <a:lnTo>
                    <a:pt x="12470" y="1"/>
                  </a:ln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21"/>
            <p:cNvSpPr/>
            <p:nvPr/>
          </p:nvSpPr>
          <p:spPr>
            <a:xfrm>
              <a:off x="5561413" y="2464763"/>
              <a:ext cx="311775" cy="360000"/>
            </a:xfrm>
            <a:custGeom>
              <a:avLst/>
              <a:gdLst/>
              <a:ahLst/>
              <a:cxnLst/>
              <a:rect l="l" t="t" r="r" b="b"/>
              <a:pathLst>
                <a:path w="12471" h="14400" extrusionOk="0">
                  <a:moveTo>
                    <a:pt x="1" y="1"/>
                  </a:moveTo>
                  <a:lnTo>
                    <a:pt x="1" y="14399"/>
                  </a:lnTo>
                  <a:lnTo>
                    <a:pt x="12470" y="7201"/>
                  </a:lnTo>
                  <a:lnTo>
                    <a:pt x="1" y="1"/>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21"/>
            <p:cNvSpPr/>
            <p:nvPr/>
          </p:nvSpPr>
          <p:spPr>
            <a:xfrm>
              <a:off x="5249688" y="2644763"/>
              <a:ext cx="311750" cy="360000"/>
            </a:xfrm>
            <a:custGeom>
              <a:avLst/>
              <a:gdLst/>
              <a:ahLst/>
              <a:cxnLst/>
              <a:rect l="l" t="t" r="r" b="b"/>
              <a:pathLst>
                <a:path w="12470" h="14400" extrusionOk="0">
                  <a:moveTo>
                    <a:pt x="1" y="1"/>
                  </a:moveTo>
                  <a:lnTo>
                    <a:pt x="1" y="14399"/>
                  </a:lnTo>
                  <a:lnTo>
                    <a:pt x="12470" y="7199"/>
                  </a:lnTo>
                  <a:lnTo>
                    <a:pt x="1" y="1"/>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21"/>
            <p:cNvSpPr/>
            <p:nvPr/>
          </p:nvSpPr>
          <p:spPr>
            <a:xfrm>
              <a:off x="5249688" y="2824738"/>
              <a:ext cx="311750" cy="360000"/>
            </a:xfrm>
            <a:custGeom>
              <a:avLst/>
              <a:gdLst/>
              <a:ahLst/>
              <a:cxnLst/>
              <a:rect l="l" t="t" r="r" b="b"/>
              <a:pathLst>
                <a:path w="12470" h="14400" extrusionOk="0">
                  <a:moveTo>
                    <a:pt x="12470" y="0"/>
                  </a:moveTo>
                  <a:lnTo>
                    <a:pt x="1" y="7200"/>
                  </a:lnTo>
                  <a:lnTo>
                    <a:pt x="12470" y="14400"/>
                  </a:lnTo>
                  <a:lnTo>
                    <a:pt x="12470"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21"/>
            <p:cNvSpPr/>
            <p:nvPr/>
          </p:nvSpPr>
          <p:spPr>
            <a:xfrm>
              <a:off x="5561413" y="2824738"/>
              <a:ext cx="311775" cy="360000"/>
            </a:xfrm>
            <a:custGeom>
              <a:avLst/>
              <a:gdLst/>
              <a:ahLst/>
              <a:cxnLst/>
              <a:rect l="l" t="t" r="r" b="b"/>
              <a:pathLst>
                <a:path w="12471" h="14400" extrusionOk="0">
                  <a:moveTo>
                    <a:pt x="1" y="0"/>
                  </a:moveTo>
                  <a:lnTo>
                    <a:pt x="1" y="14400"/>
                  </a:lnTo>
                  <a:lnTo>
                    <a:pt x="12470" y="7200"/>
                  </a:lnTo>
                  <a:lnTo>
                    <a:pt x="1"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121"/>
          <p:cNvGrpSpPr/>
          <p:nvPr/>
        </p:nvGrpSpPr>
        <p:grpSpPr>
          <a:xfrm>
            <a:off x="5066694" y="3584075"/>
            <a:ext cx="930900" cy="984550"/>
            <a:chOff x="5030438" y="3602750"/>
            <a:chExt cx="930900" cy="984550"/>
          </a:xfrm>
        </p:grpSpPr>
        <p:sp>
          <p:nvSpPr>
            <p:cNvPr id="2604" name="Google Shape;2604;p121"/>
            <p:cNvSpPr/>
            <p:nvPr/>
          </p:nvSpPr>
          <p:spPr>
            <a:xfrm>
              <a:off x="5030438" y="3781075"/>
              <a:ext cx="155475" cy="358525"/>
            </a:xfrm>
            <a:custGeom>
              <a:avLst/>
              <a:gdLst/>
              <a:ahLst/>
              <a:cxnLst/>
              <a:rect l="l" t="t" r="r" b="b"/>
              <a:pathLst>
                <a:path w="6219" h="14341" extrusionOk="0">
                  <a:moveTo>
                    <a:pt x="0" y="1"/>
                  </a:moveTo>
                  <a:lnTo>
                    <a:pt x="0" y="14340"/>
                  </a:lnTo>
                  <a:lnTo>
                    <a:pt x="6200" y="10760"/>
                  </a:lnTo>
                  <a:lnTo>
                    <a:pt x="6200" y="3603"/>
                  </a:lnTo>
                  <a:lnTo>
                    <a:pt x="6219" y="3593"/>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21"/>
            <p:cNvSpPr/>
            <p:nvPr/>
          </p:nvSpPr>
          <p:spPr>
            <a:xfrm>
              <a:off x="5030438" y="3602750"/>
              <a:ext cx="309950" cy="268150"/>
            </a:xfrm>
            <a:custGeom>
              <a:avLst/>
              <a:gdLst/>
              <a:ahLst/>
              <a:cxnLst/>
              <a:rect l="l" t="t" r="r" b="b"/>
              <a:pathLst>
                <a:path w="12398" h="10726" extrusionOk="0">
                  <a:moveTo>
                    <a:pt x="12398" y="1"/>
                  </a:moveTo>
                  <a:lnTo>
                    <a:pt x="0" y="7134"/>
                  </a:lnTo>
                  <a:lnTo>
                    <a:pt x="6219" y="10726"/>
                  </a:lnTo>
                  <a:lnTo>
                    <a:pt x="12398" y="7158"/>
                  </a:lnTo>
                  <a:lnTo>
                    <a:pt x="1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21"/>
            <p:cNvSpPr/>
            <p:nvPr/>
          </p:nvSpPr>
          <p:spPr>
            <a:xfrm>
              <a:off x="5650313" y="3602750"/>
              <a:ext cx="311025" cy="268450"/>
            </a:xfrm>
            <a:custGeom>
              <a:avLst/>
              <a:gdLst/>
              <a:ahLst/>
              <a:cxnLst/>
              <a:rect l="l" t="t" r="r" b="b"/>
              <a:pathLst>
                <a:path w="12441" h="10738" extrusionOk="0">
                  <a:moveTo>
                    <a:pt x="1" y="1"/>
                  </a:moveTo>
                  <a:lnTo>
                    <a:pt x="1" y="7158"/>
                  </a:lnTo>
                  <a:lnTo>
                    <a:pt x="6199" y="10736"/>
                  </a:lnTo>
                  <a:lnTo>
                    <a:pt x="6199" y="10738"/>
                  </a:lnTo>
                  <a:lnTo>
                    <a:pt x="12441" y="713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21"/>
            <p:cNvSpPr/>
            <p:nvPr/>
          </p:nvSpPr>
          <p:spPr>
            <a:xfrm>
              <a:off x="5185413" y="4318525"/>
              <a:ext cx="310500" cy="268775"/>
            </a:xfrm>
            <a:custGeom>
              <a:avLst/>
              <a:gdLst/>
              <a:ahLst/>
              <a:cxnLst/>
              <a:rect l="l" t="t" r="r" b="b"/>
              <a:pathLst>
                <a:path w="12420" h="10751" extrusionOk="0">
                  <a:moveTo>
                    <a:pt x="6199" y="0"/>
                  </a:moveTo>
                  <a:lnTo>
                    <a:pt x="1" y="3578"/>
                  </a:lnTo>
                  <a:lnTo>
                    <a:pt x="12419" y="10751"/>
                  </a:lnTo>
                  <a:lnTo>
                    <a:pt x="12419" y="3566"/>
                  </a:lnTo>
                  <a:lnTo>
                    <a:pt x="12397" y="3578"/>
                  </a:lnTo>
                  <a:lnTo>
                    <a:pt x="61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21"/>
            <p:cNvSpPr/>
            <p:nvPr/>
          </p:nvSpPr>
          <p:spPr>
            <a:xfrm>
              <a:off x="5495888" y="4318525"/>
              <a:ext cx="309425" cy="268775"/>
            </a:xfrm>
            <a:custGeom>
              <a:avLst/>
              <a:gdLst/>
              <a:ahLst/>
              <a:cxnLst/>
              <a:rect l="l" t="t" r="r" b="b"/>
              <a:pathLst>
                <a:path w="12377" h="10751" extrusionOk="0">
                  <a:moveTo>
                    <a:pt x="6178" y="0"/>
                  </a:moveTo>
                  <a:lnTo>
                    <a:pt x="0" y="3566"/>
                  </a:lnTo>
                  <a:lnTo>
                    <a:pt x="0" y="10751"/>
                  </a:lnTo>
                  <a:lnTo>
                    <a:pt x="12376" y="3578"/>
                  </a:lnTo>
                  <a:lnTo>
                    <a:pt x="6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21"/>
            <p:cNvSpPr/>
            <p:nvPr/>
          </p:nvSpPr>
          <p:spPr>
            <a:xfrm>
              <a:off x="5805288" y="3781075"/>
              <a:ext cx="156050" cy="358525"/>
            </a:xfrm>
            <a:custGeom>
              <a:avLst/>
              <a:gdLst/>
              <a:ahLst/>
              <a:cxnLst/>
              <a:rect l="l" t="t" r="r" b="b"/>
              <a:pathLst>
                <a:path w="6242" h="14341" extrusionOk="0">
                  <a:moveTo>
                    <a:pt x="6242" y="1"/>
                  </a:moveTo>
                  <a:lnTo>
                    <a:pt x="0" y="3605"/>
                  </a:lnTo>
                  <a:lnTo>
                    <a:pt x="0" y="10760"/>
                  </a:lnTo>
                  <a:lnTo>
                    <a:pt x="6199" y="14340"/>
                  </a:lnTo>
                  <a:lnTo>
                    <a:pt x="6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21"/>
            <p:cNvSpPr/>
            <p:nvPr/>
          </p:nvSpPr>
          <p:spPr>
            <a:xfrm>
              <a:off x="5650338" y="4139300"/>
              <a:ext cx="475" cy="300"/>
            </a:xfrm>
            <a:custGeom>
              <a:avLst/>
              <a:gdLst/>
              <a:ahLst/>
              <a:cxnLst/>
              <a:rect l="l" t="t" r="r" b="b"/>
              <a:pathLst>
                <a:path w="19" h="12" extrusionOk="0">
                  <a:moveTo>
                    <a:pt x="1" y="11"/>
                  </a:moveTo>
                  <a:lnTo>
                    <a:pt x="19" y="1"/>
                  </a:lnTo>
                </a:path>
              </a:pathLst>
            </a:custGeom>
            <a:solidFill>
              <a:srgbClr val="931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21"/>
            <p:cNvSpPr/>
            <p:nvPr/>
          </p:nvSpPr>
          <p:spPr>
            <a:xfrm>
              <a:off x="5495788" y="4057050"/>
              <a:ext cx="131275" cy="303650"/>
            </a:xfrm>
            <a:custGeom>
              <a:avLst/>
              <a:gdLst/>
              <a:ahLst/>
              <a:cxnLst/>
              <a:rect l="l" t="t" r="r" b="b"/>
              <a:pathLst>
                <a:path w="5251" h="12146" extrusionOk="0">
                  <a:moveTo>
                    <a:pt x="0" y="1"/>
                  </a:moveTo>
                  <a:lnTo>
                    <a:pt x="0" y="12145"/>
                  </a:lnTo>
                  <a:lnTo>
                    <a:pt x="5251" y="9115"/>
                  </a:lnTo>
                  <a:lnTo>
                    <a:pt x="5251" y="3033"/>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21"/>
            <p:cNvSpPr/>
            <p:nvPr/>
          </p:nvSpPr>
          <p:spPr>
            <a:xfrm>
              <a:off x="5363613" y="4056825"/>
              <a:ext cx="131750" cy="304175"/>
            </a:xfrm>
            <a:custGeom>
              <a:avLst/>
              <a:gdLst/>
              <a:ahLst/>
              <a:cxnLst/>
              <a:rect l="l" t="t" r="r" b="b"/>
              <a:pathLst>
                <a:path w="5270" h="12167" extrusionOk="0">
                  <a:moveTo>
                    <a:pt x="5269" y="0"/>
                  </a:moveTo>
                  <a:lnTo>
                    <a:pt x="816" y="2571"/>
                  </a:lnTo>
                  <a:lnTo>
                    <a:pt x="2" y="3042"/>
                  </a:lnTo>
                  <a:lnTo>
                    <a:pt x="2" y="9124"/>
                  </a:lnTo>
                  <a:lnTo>
                    <a:pt x="1" y="9124"/>
                  </a:lnTo>
                  <a:lnTo>
                    <a:pt x="5269" y="12167"/>
                  </a:lnTo>
                  <a:lnTo>
                    <a:pt x="52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21"/>
            <p:cNvSpPr/>
            <p:nvPr/>
          </p:nvSpPr>
          <p:spPr>
            <a:xfrm>
              <a:off x="5232388" y="3828675"/>
              <a:ext cx="263000" cy="227725"/>
            </a:xfrm>
            <a:custGeom>
              <a:avLst/>
              <a:gdLst/>
              <a:ahLst/>
              <a:cxnLst/>
              <a:rect l="l" t="t" r="r" b="b"/>
              <a:pathLst>
                <a:path w="10520" h="9109" extrusionOk="0">
                  <a:moveTo>
                    <a:pt x="5251" y="1"/>
                  </a:moveTo>
                  <a:lnTo>
                    <a:pt x="0" y="3034"/>
                  </a:lnTo>
                  <a:lnTo>
                    <a:pt x="10519" y="9108"/>
                  </a:lnTo>
                  <a:lnTo>
                    <a:pt x="10519" y="3044"/>
                  </a:lnTo>
                  <a:lnTo>
                    <a:pt x="52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21"/>
            <p:cNvSpPr/>
            <p:nvPr/>
          </p:nvSpPr>
          <p:spPr>
            <a:xfrm>
              <a:off x="5231963" y="3904750"/>
              <a:ext cx="263400" cy="228100"/>
            </a:xfrm>
            <a:custGeom>
              <a:avLst/>
              <a:gdLst/>
              <a:ahLst/>
              <a:cxnLst/>
              <a:rect l="l" t="t" r="r" b="b"/>
              <a:pathLst>
                <a:path w="10536" h="9124" extrusionOk="0">
                  <a:moveTo>
                    <a:pt x="0" y="1"/>
                  </a:moveTo>
                  <a:lnTo>
                    <a:pt x="0" y="6082"/>
                  </a:lnTo>
                  <a:lnTo>
                    <a:pt x="5267" y="9123"/>
                  </a:lnTo>
                  <a:lnTo>
                    <a:pt x="10535" y="60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21"/>
            <p:cNvSpPr/>
            <p:nvPr/>
          </p:nvSpPr>
          <p:spPr>
            <a:xfrm>
              <a:off x="5495363" y="3904750"/>
              <a:ext cx="263400" cy="228150"/>
            </a:xfrm>
            <a:custGeom>
              <a:avLst/>
              <a:gdLst/>
              <a:ahLst/>
              <a:cxnLst/>
              <a:rect l="l" t="t" r="r" b="b"/>
              <a:pathLst>
                <a:path w="10536" h="9126" extrusionOk="0">
                  <a:moveTo>
                    <a:pt x="10535" y="1"/>
                  </a:moveTo>
                  <a:lnTo>
                    <a:pt x="17" y="6072"/>
                  </a:lnTo>
                  <a:lnTo>
                    <a:pt x="15" y="6073"/>
                  </a:lnTo>
                  <a:lnTo>
                    <a:pt x="0" y="6082"/>
                  </a:lnTo>
                  <a:lnTo>
                    <a:pt x="17" y="6093"/>
                  </a:lnTo>
                  <a:lnTo>
                    <a:pt x="5268" y="9125"/>
                  </a:lnTo>
                  <a:lnTo>
                    <a:pt x="5269" y="9125"/>
                  </a:lnTo>
                  <a:lnTo>
                    <a:pt x="5285" y="9115"/>
                  </a:lnTo>
                  <a:lnTo>
                    <a:pt x="10535" y="6082"/>
                  </a:lnTo>
                  <a:lnTo>
                    <a:pt x="10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21"/>
            <p:cNvSpPr/>
            <p:nvPr/>
          </p:nvSpPr>
          <p:spPr>
            <a:xfrm>
              <a:off x="5495788" y="3828675"/>
              <a:ext cx="262975" cy="227875"/>
            </a:xfrm>
            <a:custGeom>
              <a:avLst/>
              <a:gdLst/>
              <a:ahLst/>
              <a:cxnLst/>
              <a:rect l="l" t="t" r="r" b="b"/>
              <a:pathLst>
                <a:path w="10519" h="9115" extrusionOk="0">
                  <a:moveTo>
                    <a:pt x="5251" y="1"/>
                  </a:moveTo>
                  <a:lnTo>
                    <a:pt x="0" y="3033"/>
                  </a:lnTo>
                  <a:lnTo>
                    <a:pt x="0" y="9115"/>
                  </a:lnTo>
                  <a:lnTo>
                    <a:pt x="10518" y="3044"/>
                  </a:lnTo>
                  <a:lnTo>
                    <a:pt x="5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121"/>
          <p:cNvGrpSpPr/>
          <p:nvPr/>
        </p:nvGrpSpPr>
        <p:grpSpPr>
          <a:xfrm>
            <a:off x="2939894" y="3539713"/>
            <a:ext cx="929650" cy="1073275"/>
            <a:chOff x="2781400" y="3558375"/>
            <a:chExt cx="929650" cy="1073275"/>
          </a:xfrm>
        </p:grpSpPr>
        <p:sp>
          <p:nvSpPr>
            <p:cNvPr id="2618" name="Google Shape;2618;p121"/>
            <p:cNvSpPr/>
            <p:nvPr/>
          </p:nvSpPr>
          <p:spPr>
            <a:xfrm>
              <a:off x="3246100" y="3558375"/>
              <a:ext cx="250" cy="184425"/>
            </a:xfrm>
            <a:custGeom>
              <a:avLst/>
              <a:gdLst/>
              <a:ahLst/>
              <a:cxnLst/>
              <a:rect l="l" t="t" r="r" b="b"/>
              <a:pathLst>
                <a:path w="10" h="7377" extrusionOk="0">
                  <a:moveTo>
                    <a:pt x="9" y="1"/>
                  </a:moveTo>
                  <a:lnTo>
                    <a:pt x="1" y="6"/>
                  </a:lnTo>
                  <a:lnTo>
                    <a:pt x="1" y="7373"/>
                  </a:lnTo>
                  <a:lnTo>
                    <a:pt x="1" y="7376"/>
                  </a:lnTo>
                  <a:lnTo>
                    <a:pt x="9" y="7373"/>
                  </a:lnTo>
                  <a:lnTo>
                    <a:pt x="9" y="1"/>
                  </a:lnTo>
                  <a:close/>
                </a:path>
              </a:pathLst>
            </a:custGeom>
            <a:solidFill>
              <a:srgbClr val="D7DF3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21"/>
            <p:cNvSpPr/>
            <p:nvPr/>
          </p:nvSpPr>
          <p:spPr>
            <a:xfrm>
              <a:off x="2781600" y="4271100"/>
              <a:ext cx="929450" cy="360550"/>
            </a:xfrm>
            <a:custGeom>
              <a:avLst/>
              <a:gdLst/>
              <a:ahLst/>
              <a:cxnLst/>
              <a:rect l="l" t="t" r="r" b="b"/>
              <a:pathLst>
                <a:path w="37178" h="14422" extrusionOk="0">
                  <a:moveTo>
                    <a:pt x="6380" y="0"/>
                  </a:moveTo>
                  <a:lnTo>
                    <a:pt x="6376" y="7"/>
                  </a:lnTo>
                  <a:lnTo>
                    <a:pt x="0" y="3685"/>
                  </a:lnTo>
                  <a:lnTo>
                    <a:pt x="0" y="3689"/>
                  </a:lnTo>
                  <a:lnTo>
                    <a:pt x="18589" y="14422"/>
                  </a:lnTo>
                  <a:lnTo>
                    <a:pt x="37178" y="3689"/>
                  </a:lnTo>
                  <a:lnTo>
                    <a:pt x="30795" y="7"/>
                  </a:lnTo>
                  <a:lnTo>
                    <a:pt x="18589" y="7051"/>
                  </a:lnTo>
                  <a:lnTo>
                    <a:pt x="18586" y="7050"/>
                  </a:lnTo>
                  <a:lnTo>
                    <a:pt x="18586" y="7051"/>
                  </a:lnTo>
                  <a:lnTo>
                    <a:pt x="10103" y="2153"/>
                  </a:lnTo>
                  <a:lnTo>
                    <a:pt x="6380" y="7"/>
                  </a:lnTo>
                  <a:lnTo>
                    <a:pt x="6380" y="0"/>
                  </a:lnTo>
                  <a:close/>
                </a:path>
              </a:pathLst>
            </a:cu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21"/>
            <p:cNvSpPr/>
            <p:nvPr/>
          </p:nvSpPr>
          <p:spPr>
            <a:xfrm>
              <a:off x="3246325" y="3558375"/>
              <a:ext cx="464725" cy="804950"/>
            </a:xfrm>
            <a:custGeom>
              <a:avLst/>
              <a:gdLst/>
              <a:ahLst/>
              <a:cxnLst/>
              <a:rect l="l" t="t" r="r" b="b"/>
              <a:pathLst>
                <a:path w="18589" h="32198" extrusionOk="0">
                  <a:moveTo>
                    <a:pt x="0" y="1"/>
                  </a:moveTo>
                  <a:lnTo>
                    <a:pt x="0" y="7373"/>
                  </a:lnTo>
                  <a:lnTo>
                    <a:pt x="12206" y="14417"/>
                  </a:lnTo>
                  <a:lnTo>
                    <a:pt x="12206" y="28516"/>
                  </a:lnTo>
                  <a:lnTo>
                    <a:pt x="18589" y="32198"/>
                  </a:lnTo>
                  <a:lnTo>
                    <a:pt x="18589" y="10733"/>
                  </a:lnTo>
                  <a:lnTo>
                    <a:pt x="0" y="1"/>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21"/>
            <p:cNvSpPr/>
            <p:nvPr/>
          </p:nvSpPr>
          <p:spPr>
            <a:xfrm>
              <a:off x="2781400" y="3558375"/>
              <a:ext cx="464725" cy="804950"/>
            </a:xfrm>
            <a:custGeom>
              <a:avLst/>
              <a:gdLst/>
              <a:ahLst/>
              <a:cxnLst/>
              <a:rect l="l" t="t" r="r" b="b"/>
              <a:pathLst>
                <a:path w="18589" h="32198" extrusionOk="0">
                  <a:moveTo>
                    <a:pt x="18589" y="1"/>
                  </a:moveTo>
                  <a:lnTo>
                    <a:pt x="0" y="10733"/>
                  </a:lnTo>
                  <a:lnTo>
                    <a:pt x="0" y="32198"/>
                  </a:lnTo>
                  <a:lnTo>
                    <a:pt x="8" y="32194"/>
                  </a:lnTo>
                  <a:lnTo>
                    <a:pt x="6384" y="28516"/>
                  </a:lnTo>
                  <a:lnTo>
                    <a:pt x="6388" y="28509"/>
                  </a:lnTo>
                  <a:lnTo>
                    <a:pt x="6388" y="14417"/>
                  </a:lnTo>
                  <a:lnTo>
                    <a:pt x="18589" y="7376"/>
                  </a:lnTo>
                  <a:lnTo>
                    <a:pt x="18589" y="7373"/>
                  </a:lnTo>
                  <a:lnTo>
                    <a:pt x="18589" y="6"/>
                  </a:lnTo>
                  <a:lnTo>
                    <a:pt x="18589" y="1"/>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21"/>
            <p:cNvSpPr/>
            <p:nvPr/>
          </p:nvSpPr>
          <p:spPr>
            <a:xfrm>
              <a:off x="3047100" y="3865100"/>
              <a:ext cx="398350" cy="459850"/>
            </a:xfrm>
            <a:custGeom>
              <a:avLst/>
              <a:gdLst/>
              <a:ahLst/>
              <a:cxnLst/>
              <a:rect l="l" t="t" r="r" b="b"/>
              <a:pathLst>
                <a:path w="15934" h="18394" extrusionOk="0">
                  <a:moveTo>
                    <a:pt x="7968" y="0"/>
                  </a:moveTo>
                  <a:lnTo>
                    <a:pt x="7963" y="3"/>
                  </a:lnTo>
                  <a:lnTo>
                    <a:pt x="1" y="4598"/>
                  </a:lnTo>
                  <a:lnTo>
                    <a:pt x="1" y="13793"/>
                  </a:lnTo>
                  <a:lnTo>
                    <a:pt x="1" y="13797"/>
                  </a:lnTo>
                  <a:lnTo>
                    <a:pt x="2430" y="15199"/>
                  </a:lnTo>
                  <a:lnTo>
                    <a:pt x="2430" y="15199"/>
                  </a:lnTo>
                  <a:lnTo>
                    <a:pt x="2" y="13797"/>
                  </a:lnTo>
                  <a:lnTo>
                    <a:pt x="2" y="4598"/>
                  </a:lnTo>
                  <a:lnTo>
                    <a:pt x="7966" y="9196"/>
                  </a:lnTo>
                  <a:lnTo>
                    <a:pt x="7966" y="18393"/>
                  </a:lnTo>
                  <a:lnTo>
                    <a:pt x="7968" y="18393"/>
                  </a:lnTo>
                  <a:lnTo>
                    <a:pt x="7968" y="9196"/>
                  </a:lnTo>
                  <a:lnTo>
                    <a:pt x="15934" y="4598"/>
                  </a:lnTo>
                  <a:lnTo>
                    <a:pt x="7968"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21"/>
            <p:cNvSpPr/>
            <p:nvPr/>
          </p:nvSpPr>
          <p:spPr>
            <a:xfrm>
              <a:off x="3246300" y="3980025"/>
              <a:ext cx="199150" cy="344925"/>
            </a:xfrm>
            <a:custGeom>
              <a:avLst/>
              <a:gdLst/>
              <a:ahLst/>
              <a:cxnLst/>
              <a:rect l="l" t="t" r="r" b="b"/>
              <a:pathLst>
                <a:path w="7966" h="13797" extrusionOk="0">
                  <a:moveTo>
                    <a:pt x="7966" y="1"/>
                  </a:moveTo>
                  <a:lnTo>
                    <a:pt x="0" y="4599"/>
                  </a:lnTo>
                  <a:lnTo>
                    <a:pt x="0" y="13796"/>
                  </a:lnTo>
                  <a:lnTo>
                    <a:pt x="7966" y="9200"/>
                  </a:lnTo>
                  <a:lnTo>
                    <a:pt x="7966" y="1"/>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21"/>
            <p:cNvSpPr/>
            <p:nvPr/>
          </p:nvSpPr>
          <p:spPr>
            <a:xfrm>
              <a:off x="3047125" y="3980025"/>
              <a:ext cx="199150" cy="344925"/>
            </a:xfrm>
            <a:custGeom>
              <a:avLst/>
              <a:gdLst/>
              <a:ahLst/>
              <a:cxnLst/>
              <a:rect l="l" t="t" r="r" b="b"/>
              <a:pathLst>
                <a:path w="7966" h="13797" extrusionOk="0">
                  <a:moveTo>
                    <a:pt x="1" y="1"/>
                  </a:moveTo>
                  <a:lnTo>
                    <a:pt x="1" y="9200"/>
                  </a:lnTo>
                  <a:lnTo>
                    <a:pt x="2429" y="10602"/>
                  </a:lnTo>
                  <a:lnTo>
                    <a:pt x="7965" y="13796"/>
                  </a:lnTo>
                  <a:lnTo>
                    <a:pt x="7965" y="4599"/>
                  </a:lnTo>
                  <a:lnTo>
                    <a:pt x="1" y="1"/>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121"/>
          <p:cNvGrpSpPr/>
          <p:nvPr/>
        </p:nvGrpSpPr>
        <p:grpSpPr>
          <a:xfrm>
            <a:off x="2900956" y="1829294"/>
            <a:ext cx="1007525" cy="566200"/>
            <a:chOff x="2742563" y="2288650"/>
            <a:chExt cx="1007525" cy="566200"/>
          </a:xfrm>
        </p:grpSpPr>
        <p:sp>
          <p:nvSpPr>
            <p:cNvPr id="2626" name="Google Shape;2626;p121"/>
            <p:cNvSpPr/>
            <p:nvPr/>
          </p:nvSpPr>
          <p:spPr>
            <a:xfrm>
              <a:off x="2742563" y="2288650"/>
              <a:ext cx="403000" cy="566200"/>
            </a:xfrm>
            <a:custGeom>
              <a:avLst/>
              <a:gdLst/>
              <a:ahLst/>
              <a:cxnLst/>
              <a:rect l="l" t="t" r="r" b="b"/>
              <a:pathLst>
                <a:path w="16120" h="22648" extrusionOk="0">
                  <a:moveTo>
                    <a:pt x="0" y="1"/>
                  </a:moveTo>
                  <a:lnTo>
                    <a:pt x="0" y="11325"/>
                  </a:lnTo>
                  <a:lnTo>
                    <a:pt x="0" y="22648"/>
                  </a:lnTo>
                  <a:lnTo>
                    <a:pt x="16119" y="22648"/>
                  </a:lnTo>
                  <a:lnTo>
                    <a:pt x="16119" y="11325"/>
                  </a:lnTo>
                  <a:lnTo>
                    <a:pt x="161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21"/>
            <p:cNvSpPr/>
            <p:nvPr/>
          </p:nvSpPr>
          <p:spPr>
            <a:xfrm>
              <a:off x="3347063" y="2288650"/>
              <a:ext cx="403025" cy="566200"/>
            </a:xfrm>
            <a:custGeom>
              <a:avLst/>
              <a:gdLst/>
              <a:ahLst/>
              <a:cxnLst/>
              <a:rect l="l" t="t" r="r" b="b"/>
              <a:pathLst>
                <a:path w="16121" h="22648" extrusionOk="0">
                  <a:moveTo>
                    <a:pt x="1" y="1"/>
                  </a:moveTo>
                  <a:lnTo>
                    <a:pt x="1" y="11325"/>
                  </a:lnTo>
                  <a:lnTo>
                    <a:pt x="1" y="22648"/>
                  </a:lnTo>
                  <a:lnTo>
                    <a:pt x="16121" y="22648"/>
                  </a:lnTo>
                  <a:lnTo>
                    <a:pt x="16121" y="11325"/>
                  </a:lnTo>
                  <a:lnTo>
                    <a:pt x="16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21"/>
            <p:cNvSpPr/>
            <p:nvPr/>
          </p:nvSpPr>
          <p:spPr>
            <a:xfrm>
              <a:off x="2742563" y="2288650"/>
              <a:ext cx="1007525" cy="566200"/>
            </a:xfrm>
            <a:custGeom>
              <a:avLst/>
              <a:gdLst/>
              <a:ahLst/>
              <a:cxnLst/>
              <a:rect l="l" t="t" r="r" b="b"/>
              <a:pathLst>
                <a:path w="40301" h="22648" extrusionOk="0">
                  <a:moveTo>
                    <a:pt x="24181" y="1"/>
                  </a:moveTo>
                  <a:lnTo>
                    <a:pt x="0" y="22648"/>
                  </a:lnTo>
                  <a:lnTo>
                    <a:pt x="16227" y="22648"/>
                  </a:lnTo>
                  <a:lnTo>
                    <a:pt x="24234" y="14641"/>
                  </a:lnTo>
                  <a:lnTo>
                    <a:pt x="40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67"/>
          <p:cNvSpPr txBox="1">
            <a:spLocks noGrp="1"/>
          </p:cNvSpPr>
          <p:nvPr>
            <p:ph type="body" idx="1"/>
          </p:nvPr>
        </p:nvSpPr>
        <p:spPr>
          <a:xfrm>
            <a:off x="563526" y="1456661"/>
            <a:ext cx="5720316" cy="2860158"/>
          </a:xfrm>
          <a:prstGeom prst="rect">
            <a:avLst/>
          </a:prstGeom>
        </p:spPr>
        <p:txBody>
          <a:bodyPr spcFirstLastPara="1" wrap="square" lIns="91425" tIns="91425" rIns="91425" bIns="91425" anchor="t" anchorCtr="0">
            <a:noAutofit/>
          </a:bodyPr>
          <a:lstStyle/>
          <a:p>
            <a:pPr marL="285750" indent="-285750">
              <a:spcAft>
                <a:spcPts val="1600"/>
              </a:spcAft>
            </a:pPr>
            <a:r>
              <a:rPr lang="en-IN" sz="1600"/>
              <a:t>Walmart is a global retail giant renowned for its vast network of stores, offering a diverse range of products from groceries and apparel to electronics. </a:t>
            </a:r>
          </a:p>
          <a:p>
            <a:pPr marL="285750" indent="-285750">
              <a:spcAft>
                <a:spcPts val="1600"/>
              </a:spcAft>
            </a:pPr>
            <a:r>
              <a:rPr lang="en-IN" sz="1600"/>
              <a:t>Founded in 1962 by Sam Walton, it has grown into one of the world's largest corporations, serving millions of customers daily through its commitment to low prices and diverse shopping experiences. </a:t>
            </a:r>
          </a:p>
          <a:p>
            <a:pPr marL="285750" indent="-285750">
              <a:spcAft>
                <a:spcPts val="1600"/>
              </a:spcAft>
            </a:pPr>
            <a:r>
              <a:rPr lang="en-IN" sz="1600"/>
              <a:t>With a strong emphasis on innovation and community impact, Walmart continues to shape the retail landscape globally.</a:t>
            </a:r>
          </a:p>
        </p:txBody>
      </p:sp>
      <p:sp>
        <p:nvSpPr>
          <p:cNvPr id="662" name="Google Shape;662;p67"/>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663" name="Google Shape;663;p67"/>
          <p:cNvSpPr/>
          <p:nvPr/>
        </p:nvSpPr>
        <p:spPr>
          <a:xfrm>
            <a:off x="259110" y="358075"/>
            <a:ext cx="540900" cy="540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7"/>
          <p:cNvSpPr/>
          <p:nvPr/>
        </p:nvSpPr>
        <p:spPr>
          <a:xfrm>
            <a:off x="2882000" y="627525"/>
            <a:ext cx="6628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2" name="Picture 4">
            <a:extLst>
              <a:ext uri="{FF2B5EF4-FFF2-40B4-BE49-F238E27FC236}">
                <a16:creationId xmlns:a16="http://schemas.microsoft.com/office/drawing/2014/main" id="{38776141-D977-2C72-AD11-F0067461C3DF}"/>
              </a:ext>
            </a:extLst>
          </p:cNvPr>
          <p:cNvPicPr>
            <a:picLocks noChangeAspect="1" noChangeArrowheads="1"/>
          </p:cNvPicPr>
          <p:nvPr/>
        </p:nvPicPr>
        <p:blipFill>
          <a:blip r:embed="rId3"/>
          <a:srcRect/>
          <a:stretch/>
        </p:blipFill>
        <p:spPr bwMode="auto">
          <a:xfrm>
            <a:off x="6802455" y="1285875"/>
            <a:ext cx="2418573" cy="2571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71"/>
          <p:cNvSpPr/>
          <p:nvPr/>
        </p:nvSpPr>
        <p:spPr>
          <a:xfrm>
            <a:off x="1566570" y="1360025"/>
            <a:ext cx="863700" cy="86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1"/>
          <p:cNvSpPr/>
          <p:nvPr/>
        </p:nvSpPr>
        <p:spPr>
          <a:xfrm>
            <a:off x="6713720" y="1360025"/>
            <a:ext cx="863700" cy="86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1"/>
          <p:cNvSpPr/>
          <p:nvPr/>
        </p:nvSpPr>
        <p:spPr>
          <a:xfrm rot="10800000" flipH="1">
            <a:off x="4140145" y="3744525"/>
            <a:ext cx="863700" cy="863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1"/>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730" name="Google Shape;730;p71"/>
          <p:cNvSpPr txBox="1">
            <a:spLocks noGrp="1"/>
          </p:cNvSpPr>
          <p:nvPr>
            <p:ph type="ctrTitle" idx="2"/>
          </p:nvPr>
        </p:nvSpPr>
        <p:spPr>
          <a:xfrm>
            <a:off x="914374" y="3384525"/>
            <a:ext cx="2168100" cy="423000"/>
          </a:xfrm>
          <a:prstGeom prst="rect">
            <a:avLst/>
          </a:prstGeom>
        </p:spPr>
        <p:txBody>
          <a:bodyPr spcFirstLastPara="1" wrap="square" lIns="91425" tIns="91425" rIns="91425" bIns="91425" anchor="b" anchorCtr="0">
            <a:noAutofit/>
          </a:bodyPr>
          <a:lstStyle/>
          <a:p>
            <a:r>
              <a:rPr lang="en-IN"/>
              <a:t>MISSION</a:t>
            </a:r>
            <a:endParaRPr/>
          </a:p>
        </p:txBody>
      </p:sp>
      <p:sp>
        <p:nvSpPr>
          <p:cNvPr id="731" name="Google Shape;731;p71"/>
          <p:cNvSpPr txBox="1">
            <a:spLocks noGrp="1"/>
          </p:cNvSpPr>
          <p:nvPr>
            <p:ph type="subTitle" idx="1"/>
          </p:nvPr>
        </p:nvSpPr>
        <p:spPr>
          <a:xfrm>
            <a:off x="914376" y="3760850"/>
            <a:ext cx="2168100" cy="83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a:t>To save people money so that they can live better </a:t>
            </a:r>
          </a:p>
        </p:txBody>
      </p:sp>
      <p:sp>
        <p:nvSpPr>
          <p:cNvPr id="732" name="Google Shape;732;p7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1"/>
          <p:cNvSpPr txBox="1">
            <a:spLocks noGrp="1"/>
          </p:cNvSpPr>
          <p:nvPr>
            <p:ph type="ctrTitle" idx="3"/>
          </p:nvPr>
        </p:nvSpPr>
        <p:spPr>
          <a:xfrm>
            <a:off x="3487949" y="2001200"/>
            <a:ext cx="21681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VISION</a:t>
            </a:r>
            <a:endParaRPr/>
          </a:p>
        </p:txBody>
      </p:sp>
      <p:sp>
        <p:nvSpPr>
          <p:cNvPr id="734" name="Google Shape;734;p71"/>
          <p:cNvSpPr txBox="1">
            <a:spLocks noGrp="1"/>
          </p:cNvSpPr>
          <p:nvPr>
            <p:ph type="subTitle" idx="4"/>
          </p:nvPr>
        </p:nvSpPr>
        <p:spPr>
          <a:xfrm>
            <a:off x="3487951" y="2377525"/>
            <a:ext cx="2168100" cy="838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a:t>To be the best retailer in the hearts and minds of consumers and employees</a:t>
            </a:r>
          </a:p>
        </p:txBody>
      </p:sp>
      <p:sp>
        <p:nvSpPr>
          <p:cNvPr id="735" name="Google Shape;735;p71"/>
          <p:cNvSpPr txBox="1">
            <a:spLocks noGrp="1"/>
          </p:cNvSpPr>
          <p:nvPr>
            <p:ph type="ctrTitle" idx="5"/>
          </p:nvPr>
        </p:nvSpPr>
        <p:spPr>
          <a:xfrm>
            <a:off x="6061524" y="3384525"/>
            <a:ext cx="2168100" cy="42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a:t>
            </a:r>
            <a:endParaRPr/>
          </a:p>
        </p:txBody>
      </p:sp>
      <p:sp>
        <p:nvSpPr>
          <p:cNvPr id="736" name="Google Shape;736;p71"/>
          <p:cNvSpPr txBox="1">
            <a:spLocks noGrp="1"/>
          </p:cNvSpPr>
          <p:nvPr>
            <p:ph type="subTitle" idx="6"/>
          </p:nvPr>
        </p:nvSpPr>
        <p:spPr>
          <a:xfrm>
            <a:off x="6061525" y="3760850"/>
            <a:ext cx="2350943" cy="838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IN"/>
              <a:t>To offer affordable goods while promoting convenience and sustainability worldwide.</a:t>
            </a:r>
            <a:endParaRPr/>
          </a:p>
        </p:txBody>
      </p:sp>
      <p:sp>
        <p:nvSpPr>
          <p:cNvPr id="737" name="Google Shape;737;p71"/>
          <p:cNvSpPr/>
          <p:nvPr/>
        </p:nvSpPr>
        <p:spPr>
          <a:xfrm>
            <a:off x="3923075" y="627525"/>
            <a:ext cx="5587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 name="Google Shape;738;p71"/>
          <p:cNvGrpSpPr/>
          <p:nvPr/>
        </p:nvGrpSpPr>
        <p:grpSpPr>
          <a:xfrm>
            <a:off x="6950513" y="1569913"/>
            <a:ext cx="390125" cy="443900"/>
            <a:chOff x="3763200" y="4461150"/>
            <a:chExt cx="390125" cy="443900"/>
          </a:xfrm>
        </p:grpSpPr>
        <p:sp>
          <p:nvSpPr>
            <p:cNvPr id="739" name="Google Shape;739;p71"/>
            <p:cNvSpPr/>
            <p:nvPr/>
          </p:nvSpPr>
          <p:spPr>
            <a:xfrm>
              <a:off x="3763200" y="4696975"/>
              <a:ext cx="390125" cy="208075"/>
            </a:xfrm>
            <a:custGeom>
              <a:avLst/>
              <a:gdLst/>
              <a:ahLst/>
              <a:cxnLst/>
              <a:rect l="l" t="t" r="r" b="b"/>
              <a:pathLst>
                <a:path w="15605" h="8323" extrusionOk="0">
                  <a:moveTo>
                    <a:pt x="5724" y="1"/>
                  </a:moveTo>
                  <a:lnTo>
                    <a:pt x="5724" y="2081"/>
                  </a:lnTo>
                  <a:lnTo>
                    <a:pt x="7284" y="2081"/>
                  </a:lnTo>
                  <a:lnTo>
                    <a:pt x="7284" y="3122"/>
                  </a:lnTo>
                  <a:lnTo>
                    <a:pt x="1043" y="3122"/>
                  </a:lnTo>
                  <a:lnTo>
                    <a:pt x="1043" y="5291"/>
                  </a:lnTo>
                  <a:cubicBezTo>
                    <a:pt x="437" y="5505"/>
                    <a:pt x="1" y="6084"/>
                    <a:pt x="1" y="6762"/>
                  </a:cubicBezTo>
                  <a:cubicBezTo>
                    <a:pt x="1" y="7622"/>
                    <a:pt x="702" y="8323"/>
                    <a:pt x="1562" y="8323"/>
                  </a:cubicBezTo>
                  <a:cubicBezTo>
                    <a:pt x="2422" y="8323"/>
                    <a:pt x="3123" y="7622"/>
                    <a:pt x="3123" y="6762"/>
                  </a:cubicBezTo>
                  <a:cubicBezTo>
                    <a:pt x="3123" y="6084"/>
                    <a:pt x="2689" y="5504"/>
                    <a:pt x="2082" y="5291"/>
                  </a:cubicBezTo>
                  <a:lnTo>
                    <a:pt x="2082" y="4161"/>
                  </a:lnTo>
                  <a:lnTo>
                    <a:pt x="7282" y="4161"/>
                  </a:lnTo>
                  <a:lnTo>
                    <a:pt x="7282" y="5291"/>
                  </a:lnTo>
                  <a:cubicBezTo>
                    <a:pt x="6677" y="5505"/>
                    <a:pt x="6242" y="6084"/>
                    <a:pt x="6242" y="6762"/>
                  </a:cubicBezTo>
                  <a:cubicBezTo>
                    <a:pt x="6242" y="7622"/>
                    <a:pt x="6942" y="8323"/>
                    <a:pt x="7803" y="8323"/>
                  </a:cubicBezTo>
                  <a:cubicBezTo>
                    <a:pt x="8663" y="8323"/>
                    <a:pt x="9363" y="7622"/>
                    <a:pt x="9363" y="6762"/>
                  </a:cubicBezTo>
                  <a:cubicBezTo>
                    <a:pt x="9363" y="6084"/>
                    <a:pt x="8929" y="5504"/>
                    <a:pt x="8322" y="5291"/>
                  </a:cubicBezTo>
                  <a:lnTo>
                    <a:pt x="8322" y="4161"/>
                  </a:lnTo>
                  <a:lnTo>
                    <a:pt x="13524" y="4161"/>
                  </a:lnTo>
                  <a:lnTo>
                    <a:pt x="13524" y="5291"/>
                  </a:lnTo>
                  <a:cubicBezTo>
                    <a:pt x="12919" y="5505"/>
                    <a:pt x="12482" y="6084"/>
                    <a:pt x="12482" y="6762"/>
                  </a:cubicBezTo>
                  <a:cubicBezTo>
                    <a:pt x="12482" y="7622"/>
                    <a:pt x="13184" y="8323"/>
                    <a:pt x="14044" y="8323"/>
                  </a:cubicBezTo>
                  <a:cubicBezTo>
                    <a:pt x="14905" y="8323"/>
                    <a:pt x="15605" y="7622"/>
                    <a:pt x="15605" y="6762"/>
                  </a:cubicBezTo>
                  <a:cubicBezTo>
                    <a:pt x="15605" y="6085"/>
                    <a:pt x="15171" y="5505"/>
                    <a:pt x="14565" y="5291"/>
                  </a:cubicBezTo>
                  <a:lnTo>
                    <a:pt x="14565" y="3122"/>
                  </a:lnTo>
                  <a:lnTo>
                    <a:pt x="8323" y="3122"/>
                  </a:lnTo>
                  <a:lnTo>
                    <a:pt x="8323" y="2081"/>
                  </a:lnTo>
                  <a:lnTo>
                    <a:pt x="9884" y="2081"/>
                  </a:lnTo>
                  <a:lnTo>
                    <a:pt x="9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1"/>
            <p:cNvSpPr/>
            <p:nvPr/>
          </p:nvSpPr>
          <p:spPr>
            <a:xfrm>
              <a:off x="3854225" y="4461150"/>
              <a:ext cx="208175" cy="209800"/>
            </a:xfrm>
            <a:custGeom>
              <a:avLst/>
              <a:gdLst/>
              <a:ahLst/>
              <a:cxnLst/>
              <a:rect l="l" t="t" r="r" b="b"/>
              <a:pathLst>
                <a:path w="8327" h="8392" extrusionOk="0">
                  <a:moveTo>
                    <a:pt x="4164" y="1"/>
                  </a:moveTo>
                  <a:cubicBezTo>
                    <a:pt x="1870" y="1"/>
                    <a:pt x="4" y="1867"/>
                    <a:pt x="4" y="4161"/>
                  </a:cubicBezTo>
                  <a:cubicBezTo>
                    <a:pt x="0" y="5684"/>
                    <a:pt x="826" y="7027"/>
                    <a:pt x="2080" y="7752"/>
                  </a:cubicBezTo>
                  <a:lnTo>
                    <a:pt x="2080" y="8391"/>
                  </a:lnTo>
                  <a:lnTo>
                    <a:pt x="3641" y="8391"/>
                  </a:lnTo>
                  <a:lnTo>
                    <a:pt x="3641" y="5937"/>
                  </a:lnTo>
                  <a:lnTo>
                    <a:pt x="2754" y="5050"/>
                  </a:lnTo>
                  <a:lnTo>
                    <a:pt x="3490" y="4314"/>
                  </a:lnTo>
                  <a:lnTo>
                    <a:pt x="4163" y="4986"/>
                  </a:lnTo>
                  <a:lnTo>
                    <a:pt x="4836" y="4314"/>
                  </a:lnTo>
                  <a:lnTo>
                    <a:pt x="5572" y="5050"/>
                  </a:lnTo>
                  <a:lnTo>
                    <a:pt x="4685" y="5937"/>
                  </a:lnTo>
                  <a:lnTo>
                    <a:pt x="4685" y="8391"/>
                  </a:lnTo>
                  <a:lnTo>
                    <a:pt x="6245" y="8391"/>
                  </a:lnTo>
                  <a:lnTo>
                    <a:pt x="6245" y="7752"/>
                  </a:lnTo>
                  <a:cubicBezTo>
                    <a:pt x="7501" y="7027"/>
                    <a:pt x="8326" y="5684"/>
                    <a:pt x="8326" y="4161"/>
                  </a:cubicBezTo>
                  <a:cubicBezTo>
                    <a:pt x="8326" y="1867"/>
                    <a:pt x="6460" y="1"/>
                    <a:pt x="4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 name="Google Shape;744;p71"/>
          <p:cNvSpPr/>
          <p:nvPr/>
        </p:nvSpPr>
        <p:spPr>
          <a:xfrm>
            <a:off x="4558926" y="4194000"/>
            <a:ext cx="26025" cy="26025"/>
          </a:xfrm>
          <a:custGeom>
            <a:avLst/>
            <a:gdLst/>
            <a:ahLst/>
            <a:cxnLst/>
            <a:rect l="l" t="t" r="r" b="b"/>
            <a:pathLst>
              <a:path w="1041" h="1041" extrusionOk="0">
                <a:moveTo>
                  <a:pt x="521" y="1"/>
                </a:moveTo>
                <a:cubicBezTo>
                  <a:pt x="236" y="1"/>
                  <a:pt x="1" y="235"/>
                  <a:pt x="1" y="520"/>
                </a:cubicBezTo>
                <a:cubicBezTo>
                  <a:pt x="1" y="807"/>
                  <a:pt x="236" y="1040"/>
                  <a:pt x="521" y="1040"/>
                </a:cubicBezTo>
                <a:cubicBezTo>
                  <a:pt x="808" y="1040"/>
                  <a:pt x="1040" y="807"/>
                  <a:pt x="1040" y="520"/>
                </a:cubicBezTo>
                <a:cubicBezTo>
                  <a:pt x="1040" y="233"/>
                  <a:pt x="806" y="1"/>
                  <a:pt x="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71"/>
          <p:cNvSpPr/>
          <p:nvPr/>
        </p:nvSpPr>
        <p:spPr>
          <a:xfrm>
            <a:off x="1776488" y="1569925"/>
            <a:ext cx="443875" cy="443900"/>
          </a:xfrm>
          <a:custGeom>
            <a:avLst/>
            <a:gdLst/>
            <a:ahLst/>
            <a:cxnLst/>
            <a:rect l="l" t="t" r="r" b="b"/>
            <a:pathLst>
              <a:path w="17755" h="17756" extrusionOk="0">
                <a:moveTo>
                  <a:pt x="16402" y="9"/>
                </a:moveTo>
                <a:lnTo>
                  <a:pt x="12345" y="4064"/>
                </a:lnTo>
                <a:lnTo>
                  <a:pt x="12345" y="5409"/>
                </a:lnTo>
                <a:lnTo>
                  <a:pt x="13690" y="5409"/>
                </a:lnTo>
                <a:lnTo>
                  <a:pt x="17753" y="1355"/>
                </a:lnTo>
                <a:lnTo>
                  <a:pt x="16402" y="1355"/>
                </a:lnTo>
                <a:lnTo>
                  <a:pt x="16402" y="9"/>
                </a:lnTo>
                <a:close/>
                <a:moveTo>
                  <a:pt x="8878" y="7283"/>
                </a:moveTo>
                <a:cubicBezTo>
                  <a:pt x="7997" y="7283"/>
                  <a:pt x="7283" y="7998"/>
                  <a:pt x="7283" y="8878"/>
                </a:cubicBezTo>
                <a:cubicBezTo>
                  <a:pt x="7283" y="9758"/>
                  <a:pt x="7997" y="10473"/>
                  <a:pt x="8878" y="10473"/>
                </a:cubicBezTo>
                <a:cubicBezTo>
                  <a:pt x="9757" y="10473"/>
                  <a:pt x="10473" y="9758"/>
                  <a:pt x="10473" y="8878"/>
                </a:cubicBezTo>
                <a:cubicBezTo>
                  <a:pt x="10473" y="8629"/>
                  <a:pt x="10415" y="8391"/>
                  <a:pt x="10311" y="8179"/>
                </a:cubicBezTo>
                <a:lnTo>
                  <a:pt x="9246" y="9246"/>
                </a:lnTo>
                <a:lnTo>
                  <a:pt x="8510" y="8510"/>
                </a:lnTo>
                <a:lnTo>
                  <a:pt x="9576" y="7444"/>
                </a:lnTo>
                <a:cubicBezTo>
                  <a:pt x="9365" y="7341"/>
                  <a:pt x="9127" y="7283"/>
                  <a:pt x="8878" y="7283"/>
                </a:cubicBezTo>
                <a:close/>
                <a:moveTo>
                  <a:pt x="8875" y="5203"/>
                </a:moveTo>
                <a:cubicBezTo>
                  <a:pt x="6848" y="5203"/>
                  <a:pt x="5200" y="6853"/>
                  <a:pt x="5200" y="8878"/>
                </a:cubicBezTo>
                <a:cubicBezTo>
                  <a:pt x="5200" y="10905"/>
                  <a:pt x="6851" y="12554"/>
                  <a:pt x="8875" y="12554"/>
                </a:cubicBezTo>
                <a:cubicBezTo>
                  <a:pt x="10901" y="12554"/>
                  <a:pt x="12552" y="10904"/>
                  <a:pt x="12552" y="8878"/>
                </a:cubicBezTo>
                <a:cubicBezTo>
                  <a:pt x="12553" y="8051"/>
                  <a:pt x="12278" y="7288"/>
                  <a:pt x="11817" y="6675"/>
                </a:cubicBezTo>
                <a:lnTo>
                  <a:pt x="11070" y="7421"/>
                </a:lnTo>
                <a:cubicBezTo>
                  <a:pt x="11351" y="7838"/>
                  <a:pt x="11512" y="8341"/>
                  <a:pt x="11512" y="8880"/>
                </a:cubicBezTo>
                <a:cubicBezTo>
                  <a:pt x="11512" y="10333"/>
                  <a:pt x="10331" y="11516"/>
                  <a:pt x="8875" y="11516"/>
                </a:cubicBezTo>
                <a:cubicBezTo>
                  <a:pt x="7423" y="11516"/>
                  <a:pt x="6240" y="10334"/>
                  <a:pt x="6240" y="8880"/>
                </a:cubicBezTo>
                <a:cubicBezTo>
                  <a:pt x="6240" y="7428"/>
                  <a:pt x="7421" y="6244"/>
                  <a:pt x="8875" y="6244"/>
                </a:cubicBezTo>
                <a:cubicBezTo>
                  <a:pt x="9415" y="6244"/>
                  <a:pt x="9917" y="6408"/>
                  <a:pt x="10334" y="6685"/>
                </a:cubicBezTo>
                <a:lnTo>
                  <a:pt x="11081" y="5939"/>
                </a:lnTo>
                <a:cubicBezTo>
                  <a:pt x="10466" y="5477"/>
                  <a:pt x="9702" y="5203"/>
                  <a:pt x="8875" y="5203"/>
                </a:cubicBezTo>
                <a:close/>
                <a:moveTo>
                  <a:pt x="8877" y="3123"/>
                </a:moveTo>
                <a:cubicBezTo>
                  <a:pt x="5704" y="3123"/>
                  <a:pt x="3121" y="5705"/>
                  <a:pt x="3121" y="8878"/>
                </a:cubicBezTo>
                <a:cubicBezTo>
                  <a:pt x="3121" y="12052"/>
                  <a:pt x="5704" y="14634"/>
                  <a:pt x="8877" y="14634"/>
                </a:cubicBezTo>
                <a:cubicBezTo>
                  <a:pt x="12051" y="14634"/>
                  <a:pt x="14633" y="12052"/>
                  <a:pt x="14633" y="8878"/>
                </a:cubicBezTo>
                <a:cubicBezTo>
                  <a:pt x="14633" y="8036"/>
                  <a:pt x="14450" y="7208"/>
                  <a:pt x="14097" y="6450"/>
                </a:cubicBezTo>
                <a:lnTo>
                  <a:pt x="12920" y="6450"/>
                </a:lnTo>
                <a:cubicBezTo>
                  <a:pt x="13347" y="7160"/>
                  <a:pt x="13594" y="7991"/>
                  <a:pt x="13594" y="8878"/>
                </a:cubicBezTo>
                <a:cubicBezTo>
                  <a:pt x="13594" y="11478"/>
                  <a:pt x="11477" y="13595"/>
                  <a:pt x="8878" y="13595"/>
                </a:cubicBezTo>
                <a:cubicBezTo>
                  <a:pt x="6277" y="13595"/>
                  <a:pt x="4161" y="11478"/>
                  <a:pt x="4161" y="8878"/>
                </a:cubicBezTo>
                <a:cubicBezTo>
                  <a:pt x="4161" y="6278"/>
                  <a:pt x="6277" y="4162"/>
                  <a:pt x="8878" y="4162"/>
                </a:cubicBezTo>
                <a:cubicBezTo>
                  <a:pt x="9765" y="4162"/>
                  <a:pt x="10595" y="4409"/>
                  <a:pt x="11305" y="4836"/>
                </a:cubicBezTo>
                <a:lnTo>
                  <a:pt x="11305" y="3658"/>
                </a:lnTo>
                <a:cubicBezTo>
                  <a:pt x="10548" y="3306"/>
                  <a:pt x="9721" y="3123"/>
                  <a:pt x="8877" y="3123"/>
                </a:cubicBezTo>
                <a:close/>
                <a:moveTo>
                  <a:pt x="8878" y="0"/>
                </a:moveTo>
                <a:cubicBezTo>
                  <a:pt x="3967" y="0"/>
                  <a:pt x="0" y="3968"/>
                  <a:pt x="0" y="8878"/>
                </a:cubicBezTo>
                <a:cubicBezTo>
                  <a:pt x="0" y="13789"/>
                  <a:pt x="3967" y="17755"/>
                  <a:pt x="8878" y="17755"/>
                </a:cubicBezTo>
                <a:cubicBezTo>
                  <a:pt x="13787" y="17755"/>
                  <a:pt x="17754" y="13789"/>
                  <a:pt x="17754" y="8878"/>
                </a:cubicBezTo>
                <a:cubicBezTo>
                  <a:pt x="17754" y="7198"/>
                  <a:pt x="17288" y="5579"/>
                  <a:pt x="16403" y="4169"/>
                </a:cubicBezTo>
                <a:lnTo>
                  <a:pt x="14881" y="5692"/>
                </a:lnTo>
                <a:cubicBezTo>
                  <a:pt x="15401" y="6670"/>
                  <a:pt x="15674" y="7763"/>
                  <a:pt x="15674" y="8878"/>
                </a:cubicBezTo>
                <a:cubicBezTo>
                  <a:pt x="15674" y="12626"/>
                  <a:pt x="12625" y="15675"/>
                  <a:pt x="8877" y="15675"/>
                </a:cubicBezTo>
                <a:cubicBezTo>
                  <a:pt x="5129" y="15675"/>
                  <a:pt x="2081" y="12626"/>
                  <a:pt x="2081" y="8878"/>
                </a:cubicBezTo>
                <a:cubicBezTo>
                  <a:pt x="2081" y="5131"/>
                  <a:pt x="5129" y="2082"/>
                  <a:pt x="8877" y="2082"/>
                </a:cubicBezTo>
                <a:cubicBezTo>
                  <a:pt x="9992" y="2082"/>
                  <a:pt x="11087" y="2354"/>
                  <a:pt x="12063" y="2873"/>
                </a:cubicBezTo>
                <a:lnTo>
                  <a:pt x="13587" y="1352"/>
                </a:lnTo>
                <a:cubicBezTo>
                  <a:pt x="12177" y="468"/>
                  <a:pt x="10558"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7" name="Google Shape;747;p71"/>
          <p:cNvCxnSpPr>
            <a:stCxn id="730" idx="0"/>
            <a:endCxn id="726" idx="4"/>
          </p:cNvCxnSpPr>
          <p:nvPr/>
        </p:nvCxnSpPr>
        <p:spPr>
          <a:xfrm rot="10800000">
            <a:off x="1998424" y="2223825"/>
            <a:ext cx="0" cy="1160700"/>
          </a:xfrm>
          <a:prstGeom prst="straightConnector1">
            <a:avLst/>
          </a:prstGeom>
          <a:noFill/>
          <a:ln w="19050" cap="flat" cmpd="sng">
            <a:solidFill>
              <a:schemeClr val="dk2"/>
            </a:solidFill>
            <a:prstDash val="solid"/>
            <a:round/>
            <a:headEnd type="none" w="med" len="med"/>
            <a:tailEnd type="none" w="med" len="med"/>
          </a:ln>
        </p:spPr>
      </p:cxnSp>
      <p:cxnSp>
        <p:nvCxnSpPr>
          <p:cNvPr id="748" name="Google Shape;748;p71"/>
          <p:cNvCxnSpPr>
            <a:stCxn id="735" idx="0"/>
            <a:endCxn id="727" idx="4"/>
          </p:cNvCxnSpPr>
          <p:nvPr/>
        </p:nvCxnSpPr>
        <p:spPr>
          <a:xfrm rot="10800000">
            <a:off x="7145574" y="2223825"/>
            <a:ext cx="0" cy="1160700"/>
          </a:xfrm>
          <a:prstGeom prst="straightConnector1">
            <a:avLst/>
          </a:prstGeom>
          <a:noFill/>
          <a:ln w="19050" cap="flat" cmpd="sng">
            <a:solidFill>
              <a:schemeClr val="dk2"/>
            </a:solidFill>
            <a:prstDash val="solid"/>
            <a:round/>
            <a:headEnd type="none" w="med" len="med"/>
            <a:tailEnd type="none" w="med" len="med"/>
          </a:ln>
        </p:spPr>
      </p:cxnSp>
      <p:cxnSp>
        <p:nvCxnSpPr>
          <p:cNvPr id="749" name="Google Shape;749;p71"/>
          <p:cNvCxnSpPr>
            <a:stCxn id="734" idx="2"/>
            <a:endCxn id="728" idx="4"/>
          </p:cNvCxnSpPr>
          <p:nvPr/>
        </p:nvCxnSpPr>
        <p:spPr>
          <a:xfrm>
            <a:off x="4572001" y="3216025"/>
            <a:ext cx="0" cy="528600"/>
          </a:xfrm>
          <a:prstGeom prst="straightConnector1">
            <a:avLst/>
          </a:prstGeom>
          <a:noFill/>
          <a:ln w="19050" cap="flat" cmpd="sng">
            <a:solidFill>
              <a:schemeClr val="dk2"/>
            </a:solidFill>
            <a:prstDash val="solid"/>
            <a:round/>
            <a:headEnd type="none" w="med" len="med"/>
            <a:tailEnd type="none" w="med" len="med"/>
          </a:ln>
        </p:spPr>
      </p:cxnSp>
      <p:grpSp>
        <p:nvGrpSpPr>
          <p:cNvPr id="2" name="Google Shape;7206;p134">
            <a:extLst>
              <a:ext uri="{FF2B5EF4-FFF2-40B4-BE49-F238E27FC236}">
                <a16:creationId xmlns:a16="http://schemas.microsoft.com/office/drawing/2014/main" id="{9F15AB3C-51B6-33BF-C76E-9298E0597F72}"/>
              </a:ext>
            </a:extLst>
          </p:cNvPr>
          <p:cNvGrpSpPr/>
          <p:nvPr/>
        </p:nvGrpSpPr>
        <p:grpSpPr>
          <a:xfrm>
            <a:off x="4401493" y="4104544"/>
            <a:ext cx="340890" cy="178912"/>
            <a:chOff x="2084325" y="363300"/>
            <a:chExt cx="484150" cy="254100"/>
          </a:xfrm>
          <a:solidFill>
            <a:schemeClr val="accent1"/>
          </a:solidFill>
        </p:grpSpPr>
        <p:sp>
          <p:nvSpPr>
            <p:cNvPr id="3" name="Google Shape;7207;p134">
              <a:extLst>
                <a:ext uri="{FF2B5EF4-FFF2-40B4-BE49-F238E27FC236}">
                  <a16:creationId xmlns:a16="http://schemas.microsoft.com/office/drawing/2014/main" id="{ADDF2B5B-85F4-0614-D9A7-D3F61EB20005}"/>
                </a:ext>
              </a:extLst>
            </p:cNvPr>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4" name="Google Shape;7208;p134">
              <a:extLst>
                <a:ext uri="{FF2B5EF4-FFF2-40B4-BE49-F238E27FC236}">
                  <a16:creationId xmlns:a16="http://schemas.microsoft.com/office/drawing/2014/main" id="{6C6BC953-DFDD-E90E-06B3-980732D396A4}"/>
                </a:ext>
              </a:extLst>
            </p:cNvPr>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grp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pic>
        <p:nvPicPr>
          <p:cNvPr id="957" name="Google Shape;957;p79"/>
          <p:cNvPicPr preferRelativeResize="0"/>
          <p:nvPr/>
        </p:nvPicPr>
        <p:blipFill rotWithShape="1">
          <a:blip r:embed="rId3"/>
          <a:srcRect l="20399" r="20399"/>
          <a:stretch/>
        </p:blipFill>
        <p:spPr>
          <a:xfrm flipH="1">
            <a:off x="329376" y="1013750"/>
            <a:ext cx="3180749" cy="3585675"/>
          </a:xfrm>
          <a:prstGeom prst="rect">
            <a:avLst/>
          </a:prstGeom>
          <a:noFill/>
          <a:ln>
            <a:noFill/>
          </a:ln>
        </p:spPr>
      </p:pic>
      <p:sp>
        <p:nvSpPr>
          <p:cNvPr id="958" name="Google Shape;958;p79"/>
          <p:cNvSpPr txBox="1">
            <a:spLocks noGrp="1"/>
          </p:cNvSpPr>
          <p:nvPr>
            <p:ph type="title"/>
          </p:nvPr>
        </p:nvSpPr>
        <p:spPr>
          <a:xfrm>
            <a:off x="990475" y="403637"/>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OBJECTIVES</a:t>
            </a:r>
            <a:endParaRPr/>
          </a:p>
        </p:txBody>
      </p:sp>
      <p:sp>
        <p:nvSpPr>
          <p:cNvPr id="959" name="Google Shape;959;p79"/>
          <p:cNvSpPr txBox="1">
            <a:spLocks noGrp="1"/>
          </p:cNvSpPr>
          <p:nvPr>
            <p:ph type="ctrTitle" idx="2"/>
          </p:nvPr>
        </p:nvSpPr>
        <p:spPr>
          <a:xfrm>
            <a:off x="4314100" y="2395894"/>
            <a:ext cx="4116600" cy="423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a:t>GLOBAL MARKET LEADERSHIP</a:t>
            </a:r>
          </a:p>
        </p:txBody>
      </p:sp>
      <p:sp>
        <p:nvSpPr>
          <p:cNvPr id="960" name="Google Shape;960;p79"/>
          <p:cNvSpPr txBox="1">
            <a:spLocks noGrp="1"/>
          </p:cNvSpPr>
          <p:nvPr>
            <p:ph type="subTitle" idx="1"/>
          </p:nvPr>
        </p:nvSpPr>
        <p:spPr>
          <a:xfrm>
            <a:off x="4314141" y="2696023"/>
            <a:ext cx="4116600" cy="4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Expansion, dominance in retail, online markets</a:t>
            </a:r>
            <a:endParaRPr/>
          </a:p>
        </p:txBody>
      </p:sp>
      <p:sp>
        <p:nvSpPr>
          <p:cNvPr id="961" name="Google Shape;961;p79"/>
          <p:cNvSpPr txBox="1">
            <a:spLocks noGrp="1"/>
          </p:cNvSpPr>
          <p:nvPr>
            <p:ph type="ctrTitle" idx="3"/>
          </p:nvPr>
        </p:nvSpPr>
        <p:spPr>
          <a:xfrm>
            <a:off x="4314100" y="1483899"/>
            <a:ext cx="4116600" cy="4230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IN"/>
              <a:t>CUSTOMER SATISFACTION</a:t>
            </a:r>
          </a:p>
        </p:txBody>
      </p:sp>
      <p:sp>
        <p:nvSpPr>
          <p:cNvPr id="962" name="Google Shape;962;p79"/>
          <p:cNvSpPr txBox="1">
            <a:spLocks noGrp="1"/>
          </p:cNvSpPr>
          <p:nvPr>
            <p:ph type="subTitle" idx="4"/>
          </p:nvPr>
        </p:nvSpPr>
        <p:spPr>
          <a:xfrm>
            <a:off x="4314140" y="1784024"/>
            <a:ext cx="4696855" cy="4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Affordable, diverse products; enhanced shopping experiences</a:t>
            </a:r>
            <a:endParaRPr/>
          </a:p>
        </p:txBody>
      </p:sp>
      <p:sp>
        <p:nvSpPr>
          <p:cNvPr id="965" name="Google Shape;965;p79"/>
          <p:cNvSpPr txBox="1">
            <a:spLocks noGrp="1"/>
          </p:cNvSpPr>
          <p:nvPr>
            <p:ph type="ctrTitle" idx="7"/>
          </p:nvPr>
        </p:nvSpPr>
        <p:spPr>
          <a:xfrm>
            <a:off x="4314126" y="3307888"/>
            <a:ext cx="4116600" cy="423000"/>
          </a:xfrm>
          <a:prstGeom prst="rect">
            <a:avLst/>
          </a:prstGeom>
        </p:spPr>
        <p:txBody>
          <a:bodyPr spcFirstLastPara="1" wrap="square" lIns="91425" tIns="91425" rIns="91425" bIns="91425" anchor="b" anchorCtr="0">
            <a:noAutofit/>
          </a:bodyPr>
          <a:lstStyle/>
          <a:p>
            <a:r>
              <a:rPr lang="en-IN"/>
              <a:t>OPERATIONAL EFFICIENCY</a:t>
            </a:r>
            <a:endParaRPr/>
          </a:p>
        </p:txBody>
      </p:sp>
      <p:sp>
        <p:nvSpPr>
          <p:cNvPr id="966" name="Google Shape;966;p79"/>
          <p:cNvSpPr txBox="1">
            <a:spLocks noGrp="1"/>
          </p:cNvSpPr>
          <p:nvPr>
            <p:ph type="subTitle" idx="8"/>
          </p:nvPr>
        </p:nvSpPr>
        <p:spPr>
          <a:xfrm>
            <a:off x="4314162" y="3608013"/>
            <a:ext cx="4500461" cy="423000"/>
          </a:xfrm>
          <a:prstGeom prst="rect">
            <a:avLst/>
          </a:prstGeom>
        </p:spPr>
        <p:txBody>
          <a:bodyPr spcFirstLastPara="1" wrap="square" lIns="91425" tIns="91425" rIns="91425" bIns="91425" anchor="t" anchorCtr="0">
            <a:noAutofit/>
          </a:bodyPr>
          <a:lstStyle/>
          <a:p>
            <a:pPr marL="0" indent="0"/>
            <a:r>
              <a:rPr lang="en-IN"/>
              <a:t>Streamlined logistics, cost reduction, improved productivity</a:t>
            </a:r>
            <a:endParaRPr/>
          </a:p>
        </p:txBody>
      </p:sp>
      <p:sp>
        <p:nvSpPr>
          <p:cNvPr id="967" name="Google Shape;967;p79"/>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 name="Google Shape;968;p79"/>
          <p:cNvGrpSpPr/>
          <p:nvPr/>
        </p:nvGrpSpPr>
        <p:grpSpPr>
          <a:xfrm>
            <a:off x="713219" y="3654688"/>
            <a:ext cx="1585217" cy="715313"/>
            <a:chOff x="8138310" y="3811875"/>
            <a:chExt cx="1584900" cy="715313"/>
          </a:xfrm>
        </p:grpSpPr>
        <p:sp>
          <p:nvSpPr>
            <p:cNvPr id="969" name="Google Shape;969;p79"/>
            <p:cNvSpPr/>
            <p:nvPr/>
          </p:nvSpPr>
          <p:spPr>
            <a:xfrm>
              <a:off x="8138310" y="3811875"/>
              <a:ext cx="1584900" cy="76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9"/>
            <p:cNvSpPr/>
            <p:nvPr/>
          </p:nvSpPr>
          <p:spPr>
            <a:xfrm>
              <a:off x="8138310" y="4450988"/>
              <a:ext cx="1584900" cy="76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79"/>
          <p:cNvSpPr/>
          <p:nvPr/>
        </p:nvSpPr>
        <p:spPr>
          <a:xfrm>
            <a:off x="4100050" y="1579974"/>
            <a:ext cx="108000" cy="45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9"/>
          <p:cNvSpPr/>
          <p:nvPr/>
        </p:nvSpPr>
        <p:spPr>
          <a:xfrm>
            <a:off x="4100050" y="2494374"/>
            <a:ext cx="108000" cy="459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9"/>
          <p:cNvSpPr/>
          <p:nvPr/>
        </p:nvSpPr>
        <p:spPr>
          <a:xfrm>
            <a:off x="4100050" y="3408774"/>
            <a:ext cx="108000" cy="45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103"/>
          <p:cNvSpPr txBox="1">
            <a:spLocks noGrp="1"/>
          </p:cNvSpPr>
          <p:nvPr>
            <p:ph type="title"/>
          </p:nvPr>
        </p:nvSpPr>
        <p:spPr>
          <a:xfrm>
            <a:off x="800010" y="380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PERFORMANCE INDICATORS</a:t>
            </a:r>
            <a:endParaRPr/>
          </a:p>
        </p:txBody>
      </p:sp>
      <p:sp>
        <p:nvSpPr>
          <p:cNvPr id="1502" name="Google Shape;1502;p103"/>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roup 9">
            <a:extLst>
              <a:ext uri="{FF2B5EF4-FFF2-40B4-BE49-F238E27FC236}">
                <a16:creationId xmlns:a16="http://schemas.microsoft.com/office/drawing/2014/main" id="{9D4094CF-A642-B0C9-9E1E-FB3EED7A3F50}"/>
              </a:ext>
            </a:extLst>
          </p:cNvPr>
          <p:cNvGrpSpPr/>
          <p:nvPr/>
        </p:nvGrpSpPr>
        <p:grpSpPr>
          <a:xfrm>
            <a:off x="779313" y="1505212"/>
            <a:ext cx="1545000" cy="3114254"/>
            <a:chOff x="1323500" y="1526325"/>
            <a:chExt cx="1545000" cy="3114254"/>
          </a:xfrm>
        </p:grpSpPr>
        <p:sp>
          <p:nvSpPr>
            <p:cNvPr id="1503" name="Google Shape;1503;p103"/>
            <p:cNvSpPr/>
            <p:nvPr/>
          </p:nvSpPr>
          <p:spPr>
            <a:xfrm>
              <a:off x="1323500" y="2299825"/>
              <a:ext cx="1545000" cy="161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03"/>
            <p:cNvSpPr/>
            <p:nvPr/>
          </p:nvSpPr>
          <p:spPr>
            <a:xfrm>
              <a:off x="1323500" y="4018324"/>
              <a:ext cx="1545000" cy="622255"/>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latin typeface="Oswald"/>
                  <a:ea typeface="Oswald"/>
                  <a:cs typeface="Oswald"/>
                  <a:sym typeface="Oswald"/>
                </a:rPr>
                <a:t>CUSTOMER EXPERIENCE </a:t>
              </a:r>
              <a:endParaRPr sz="1200">
                <a:solidFill>
                  <a:schemeClr val="lt1"/>
                </a:solidFill>
              </a:endParaRPr>
            </a:p>
          </p:txBody>
        </p:sp>
        <p:sp>
          <p:nvSpPr>
            <p:cNvPr id="1505" name="Google Shape;1505;p103"/>
            <p:cNvSpPr/>
            <p:nvPr/>
          </p:nvSpPr>
          <p:spPr>
            <a:xfrm>
              <a:off x="1763148" y="1526325"/>
              <a:ext cx="665700" cy="6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506" name="Google Shape;1506;p103"/>
            <p:cNvGraphicFramePr/>
            <p:nvPr>
              <p:extLst>
                <p:ext uri="{D42A27DB-BD31-4B8C-83A1-F6EECF244321}">
                  <p14:modId xmlns:p14="http://schemas.microsoft.com/office/powerpoint/2010/main" val="3473672606"/>
                </p:ext>
              </p:extLst>
            </p:nvPr>
          </p:nvGraphicFramePr>
          <p:xfrm>
            <a:off x="1323500" y="2287298"/>
            <a:ext cx="1524302" cy="1610698"/>
          </p:xfrm>
          <a:graphic>
            <a:graphicData uri="http://schemas.openxmlformats.org/drawingml/2006/table">
              <a:tbl>
                <a:tblPr>
                  <a:noFill/>
                  <a:tableStyleId>{7ADFF7BD-FB35-4501-AFD6-CF0D30CA669F}</a:tableStyleId>
                </a:tblPr>
                <a:tblGrid>
                  <a:gridCol w="1524302">
                    <a:extLst>
                      <a:ext uri="{9D8B030D-6E8A-4147-A177-3AD203B41FA5}">
                        <a16:colId xmlns:a16="http://schemas.microsoft.com/office/drawing/2014/main" val="20000"/>
                      </a:ext>
                    </a:extLst>
                  </a:gridCol>
                </a:tblGrid>
                <a:tr h="604016">
                  <a:tc>
                    <a:txBody>
                      <a:bodyPr/>
                      <a:lstStyle/>
                      <a:p>
                        <a:pPr marL="0" lvl="0" indent="0" algn="ctr" rtl="0">
                          <a:spcBef>
                            <a:spcPts val="0"/>
                          </a:spcBef>
                          <a:spcAft>
                            <a:spcPts val="0"/>
                          </a:spcAft>
                          <a:buClr>
                            <a:schemeClr val="dk1"/>
                          </a:buClr>
                          <a:buSzPts val="1100"/>
                          <a:buFont typeface="Arial"/>
                          <a:buNone/>
                        </a:pPr>
                        <a:r>
                          <a:rPr lang="en-IN" sz="1200">
                            <a:solidFill>
                              <a:schemeClr val="accent1"/>
                            </a:solidFill>
                            <a:latin typeface="Muli"/>
                          </a:rPr>
                          <a:t>Average Order Value (AOV)</a:t>
                        </a: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604016">
                  <a:tc>
                    <a:txBody>
                      <a:bodyPr/>
                      <a:lstStyle/>
                      <a:p>
                        <a:pPr marL="0" lvl="0" indent="0" algn="ctr" rtl="0">
                          <a:spcBef>
                            <a:spcPts val="0"/>
                          </a:spcBef>
                          <a:spcAft>
                            <a:spcPts val="0"/>
                          </a:spcAft>
                          <a:buClr>
                            <a:schemeClr val="dk1"/>
                          </a:buClr>
                          <a:buSzPts val="1100"/>
                          <a:buFont typeface="Arial"/>
                          <a:buNone/>
                        </a:pPr>
                        <a:r>
                          <a:rPr lang="en" sz="1200">
                            <a:solidFill>
                              <a:schemeClr val="accent1"/>
                            </a:solidFill>
                            <a:latin typeface="Muli"/>
                            <a:ea typeface="Muli"/>
                            <a:cs typeface="Muli"/>
                            <a:sym typeface="Muli"/>
                          </a:rPr>
                          <a:t>Average Session Duration</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02666">
                  <a:tc>
                    <a:txBody>
                      <a:bodyPr/>
                      <a:lstStyle/>
                      <a:p>
                        <a:pPr marL="0" lvl="0" indent="0" algn="ctr" rtl="0">
                          <a:spcBef>
                            <a:spcPts val="0"/>
                          </a:spcBef>
                          <a:spcAft>
                            <a:spcPts val="0"/>
                          </a:spcAft>
                          <a:buClr>
                            <a:schemeClr val="dk1"/>
                          </a:buClr>
                          <a:buSzPts val="1100"/>
                          <a:buFont typeface="Arial"/>
                          <a:buNone/>
                        </a:pPr>
                        <a:r>
                          <a:rPr lang="en" sz="1200">
                            <a:solidFill>
                              <a:schemeClr val="accent1"/>
                            </a:solidFill>
                            <a:latin typeface="Muli"/>
                            <a:ea typeface="Muli"/>
                            <a:cs typeface="Muli"/>
                            <a:sym typeface="Muli"/>
                          </a:rPr>
                          <a:t>Bounce rate</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grpSp>
        <p:nvGrpSpPr>
          <p:cNvPr id="11" name="Group 10">
            <a:extLst>
              <a:ext uri="{FF2B5EF4-FFF2-40B4-BE49-F238E27FC236}">
                <a16:creationId xmlns:a16="http://schemas.microsoft.com/office/drawing/2014/main" id="{3E4BC7CB-8CE9-225C-0BB0-04348431A8AD}"/>
              </a:ext>
            </a:extLst>
          </p:cNvPr>
          <p:cNvGrpSpPr/>
          <p:nvPr/>
        </p:nvGrpSpPr>
        <p:grpSpPr>
          <a:xfrm>
            <a:off x="3889500" y="1526325"/>
            <a:ext cx="1545002" cy="3114254"/>
            <a:chOff x="3799498" y="1526325"/>
            <a:chExt cx="1545002" cy="3114254"/>
          </a:xfrm>
        </p:grpSpPr>
        <p:sp>
          <p:nvSpPr>
            <p:cNvPr id="1515" name="Google Shape;1515;p103"/>
            <p:cNvSpPr/>
            <p:nvPr/>
          </p:nvSpPr>
          <p:spPr>
            <a:xfrm>
              <a:off x="3799500" y="2299825"/>
              <a:ext cx="1545000" cy="161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03"/>
            <p:cNvSpPr/>
            <p:nvPr/>
          </p:nvSpPr>
          <p:spPr>
            <a:xfrm>
              <a:off x="3799500" y="4018325"/>
              <a:ext cx="1545000" cy="62225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swald"/>
                  <a:ea typeface="Oswald"/>
                  <a:cs typeface="Oswald"/>
                  <a:sym typeface="Oswald"/>
                </a:rPr>
                <a:t>ONLINE MARKET SHARE</a:t>
              </a:r>
              <a:endParaRPr sz="1200">
                <a:solidFill>
                  <a:schemeClr val="lt1"/>
                </a:solidFill>
              </a:endParaRPr>
            </a:p>
          </p:txBody>
        </p:sp>
        <p:sp>
          <p:nvSpPr>
            <p:cNvPr id="1517" name="Google Shape;1517;p103"/>
            <p:cNvSpPr/>
            <p:nvPr/>
          </p:nvSpPr>
          <p:spPr>
            <a:xfrm>
              <a:off x="4239148" y="1526325"/>
              <a:ext cx="665700" cy="6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518" name="Google Shape;1518;p103"/>
            <p:cNvGraphicFramePr/>
            <p:nvPr>
              <p:extLst>
                <p:ext uri="{D42A27DB-BD31-4B8C-83A1-F6EECF244321}">
                  <p14:modId xmlns:p14="http://schemas.microsoft.com/office/powerpoint/2010/main" val="1669679662"/>
                </p:ext>
              </p:extLst>
            </p:nvPr>
          </p:nvGraphicFramePr>
          <p:xfrm>
            <a:off x="3799498" y="2326994"/>
            <a:ext cx="1544999" cy="1583166"/>
          </p:xfrm>
          <a:graphic>
            <a:graphicData uri="http://schemas.openxmlformats.org/drawingml/2006/table">
              <a:tbl>
                <a:tblPr>
                  <a:noFill/>
                  <a:tableStyleId>{7ADFF7BD-FB35-4501-AFD6-CF0D30CA669F}</a:tableStyleId>
                </a:tblPr>
                <a:tblGrid>
                  <a:gridCol w="1544999">
                    <a:extLst>
                      <a:ext uri="{9D8B030D-6E8A-4147-A177-3AD203B41FA5}">
                        <a16:colId xmlns:a16="http://schemas.microsoft.com/office/drawing/2014/main" val="20000"/>
                      </a:ext>
                    </a:extLst>
                  </a:gridCol>
                </a:tblGrid>
                <a:tr h="527722">
                  <a:tc>
                    <a:txBody>
                      <a:bodyPr/>
                      <a:lstStyle/>
                      <a:p>
                        <a:pPr marL="0" lvl="0" indent="0" algn="ctr" rtl="0">
                          <a:spcBef>
                            <a:spcPts val="0"/>
                          </a:spcBef>
                          <a:spcAft>
                            <a:spcPts val="0"/>
                          </a:spcAft>
                          <a:buNone/>
                        </a:pPr>
                        <a:r>
                          <a:rPr lang="en" sz="1200">
                            <a:solidFill>
                              <a:schemeClr val="accent1"/>
                            </a:solidFill>
                            <a:latin typeface="Muli"/>
                            <a:ea typeface="Muli"/>
                            <a:cs typeface="Muli"/>
                            <a:sym typeface="Muli"/>
                          </a:rPr>
                          <a:t>Conversion Rate</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527722">
                  <a:tc>
                    <a:txBody>
                      <a:bodyPr/>
                      <a:lstStyle/>
                      <a:p>
                        <a:pPr marL="0" lvl="0" indent="0" algn="ctr" rtl="0">
                          <a:spcBef>
                            <a:spcPts val="0"/>
                          </a:spcBef>
                          <a:spcAft>
                            <a:spcPts val="0"/>
                          </a:spcAft>
                          <a:buNone/>
                        </a:pPr>
                        <a:r>
                          <a:rPr lang="en" sz="1200">
                            <a:solidFill>
                              <a:schemeClr val="accent1"/>
                            </a:solidFill>
                            <a:latin typeface="Muli"/>
                            <a:ea typeface="Muli"/>
                            <a:cs typeface="Muli"/>
                            <a:sym typeface="Muli"/>
                          </a:rPr>
                          <a:t>Unique visitors</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27722">
                  <a:tc>
                    <a:txBody>
                      <a:bodyPr/>
                      <a:lstStyle/>
                      <a:p>
                        <a:pPr marL="0" lvl="0" indent="0" algn="ctr" rtl="0">
                          <a:spcBef>
                            <a:spcPts val="0"/>
                          </a:spcBef>
                          <a:spcAft>
                            <a:spcPts val="0"/>
                          </a:spcAft>
                          <a:buNone/>
                        </a:pPr>
                        <a:r>
                          <a:rPr lang="en" sz="1200">
                            <a:solidFill>
                              <a:schemeClr val="accent1"/>
                            </a:solidFill>
                            <a:latin typeface="Muli"/>
                            <a:ea typeface="Muli"/>
                            <a:cs typeface="Muli"/>
                            <a:sym typeface="Muli"/>
                          </a:rPr>
                          <a:t>Market reach</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grpSp>
        <p:nvGrpSpPr>
          <p:cNvPr id="14" name="Group 13">
            <a:extLst>
              <a:ext uri="{FF2B5EF4-FFF2-40B4-BE49-F238E27FC236}">
                <a16:creationId xmlns:a16="http://schemas.microsoft.com/office/drawing/2014/main" id="{E25ED7C0-5E2F-8667-97F7-8EE3E5FFF446}"/>
              </a:ext>
            </a:extLst>
          </p:cNvPr>
          <p:cNvGrpSpPr/>
          <p:nvPr/>
        </p:nvGrpSpPr>
        <p:grpSpPr>
          <a:xfrm>
            <a:off x="6999690" y="1540495"/>
            <a:ext cx="1545000" cy="3099719"/>
            <a:chOff x="4853472" y="1540860"/>
            <a:chExt cx="1545000" cy="3099719"/>
          </a:xfrm>
        </p:grpSpPr>
        <p:sp>
          <p:nvSpPr>
            <p:cNvPr id="1521" name="Google Shape;1521;p103"/>
            <p:cNvSpPr/>
            <p:nvPr/>
          </p:nvSpPr>
          <p:spPr>
            <a:xfrm>
              <a:off x="5316691" y="1540860"/>
              <a:ext cx="665700" cy="6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roup 11">
              <a:extLst>
                <a:ext uri="{FF2B5EF4-FFF2-40B4-BE49-F238E27FC236}">
                  <a16:creationId xmlns:a16="http://schemas.microsoft.com/office/drawing/2014/main" id="{F9224487-4E68-9F07-6EFA-6B1EC854992A}"/>
                </a:ext>
              </a:extLst>
            </p:cNvPr>
            <p:cNvGrpSpPr/>
            <p:nvPr/>
          </p:nvGrpSpPr>
          <p:grpSpPr>
            <a:xfrm>
              <a:off x="4853472" y="2299825"/>
              <a:ext cx="1545000" cy="2340754"/>
              <a:chOff x="6275500" y="2299825"/>
              <a:chExt cx="1545000" cy="2340754"/>
            </a:xfrm>
          </p:grpSpPr>
          <p:sp>
            <p:nvSpPr>
              <p:cNvPr id="1519" name="Google Shape;1519;p103"/>
              <p:cNvSpPr/>
              <p:nvPr/>
            </p:nvSpPr>
            <p:spPr>
              <a:xfrm>
                <a:off x="6275500" y="2299825"/>
                <a:ext cx="1545000" cy="161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03"/>
              <p:cNvSpPr/>
              <p:nvPr/>
            </p:nvSpPr>
            <p:spPr>
              <a:xfrm>
                <a:off x="6275500" y="4018325"/>
                <a:ext cx="1545000" cy="62225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swald"/>
                    <a:ea typeface="Oswald"/>
                    <a:cs typeface="Oswald"/>
                    <a:sym typeface="Oswald"/>
                  </a:rPr>
                  <a:t>OPERATIONAL EFFICIENCY</a:t>
                </a:r>
                <a:endParaRPr sz="1200">
                  <a:solidFill>
                    <a:schemeClr val="lt1"/>
                  </a:solidFill>
                </a:endParaRPr>
              </a:p>
            </p:txBody>
          </p:sp>
          <p:graphicFrame>
            <p:nvGraphicFramePr>
              <p:cNvPr id="1522" name="Google Shape;1522;p103"/>
              <p:cNvGraphicFramePr/>
              <p:nvPr>
                <p:extLst>
                  <p:ext uri="{D42A27DB-BD31-4B8C-83A1-F6EECF244321}">
                    <p14:modId xmlns:p14="http://schemas.microsoft.com/office/powerpoint/2010/main" val="2883907486"/>
                  </p:ext>
                </p:extLst>
              </p:nvPr>
            </p:nvGraphicFramePr>
            <p:xfrm>
              <a:off x="6279791" y="2373960"/>
              <a:ext cx="1474581" cy="1685387"/>
            </p:xfrm>
            <a:graphic>
              <a:graphicData uri="http://schemas.openxmlformats.org/drawingml/2006/table">
                <a:tbl>
                  <a:tblPr>
                    <a:noFill/>
                    <a:tableStyleId>{7ADFF7BD-FB35-4501-AFD6-CF0D30CA669F}</a:tableStyleId>
                  </a:tblPr>
                  <a:tblGrid>
                    <a:gridCol w="1474581">
                      <a:extLst>
                        <a:ext uri="{9D8B030D-6E8A-4147-A177-3AD203B41FA5}">
                          <a16:colId xmlns:a16="http://schemas.microsoft.com/office/drawing/2014/main" val="20000"/>
                        </a:ext>
                      </a:extLst>
                    </a:gridCol>
                  </a:tblGrid>
                  <a:tr h="454703">
                    <a:tc>
                      <a:txBody>
                        <a:bodyPr/>
                        <a:lstStyle/>
                        <a:p>
                          <a:pPr marL="0" lvl="0" indent="0" algn="ctr" rtl="0">
                            <a:spcBef>
                              <a:spcPts val="0"/>
                            </a:spcBef>
                            <a:spcAft>
                              <a:spcPts val="0"/>
                            </a:spcAft>
                            <a:buNone/>
                          </a:pPr>
                          <a:r>
                            <a:rPr lang="en" sz="1200">
                              <a:solidFill>
                                <a:schemeClr val="accent1"/>
                              </a:solidFill>
                              <a:latin typeface="Muli"/>
                              <a:ea typeface="Muli"/>
                              <a:cs typeface="Muli"/>
                              <a:sym typeface="Muli"/>
                            </a:rPr>
                            <a:t>Page Load Time</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54703">
                    <a:tc>
                      <a:txBody>
                        <a:bodyPr/>
                        <a:lstStyle/>
                        <a:p>
                          <a:pPr marL="0" lvl="0" indent="0" algn="ctr" rtl="0">
                            <a:spcBef>
                              <a:spcPts val="0"/>
                            </a:spcBef>
                            <a:spcAft>
                              <a:spcPts val="0"/>
                            </a:spcAft>
                            <a:buNone/>
                          </a:pPr>
                          <a:r>
                            <a:rPr lang="en" sz="1200">
                              <a:solidFill>
                                <a:schemeClr val="accent1"/>
                              </a:solidFill>
                              <a:latin typeface="Muli"/>
                              <a:ea typeface="Muli"/>
                              <a:cs typeface="Muli"/>
                              <a:sym typeface="Muli"/>
                            </a:rPr>
                            <a:t>Server response time</a:t>
                          </a: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82074">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200">
                              <a:solidFill>
                                <a:schemeClr val="accent1"/>
                              </a:solidFill>
                              <a:latin typeface="Muli"/>
                              <a:ea typeface="Muli"/>
                              <a:cs typeface="Muli"/>
                              <a:sym typeface="Muli"/>
                            </a:rPr>
                            <a:t>Revenue</a:t>
                          </a:r>
                          <a:endParaRPr lang="en-IN" sz="1200"/>
                        </a:p>
                        <a:p>
                          <a:pPr marL="0" lvl="0" indent="0" algn="ctr" rtl="0">
                            <a:spcBef>
                              <a:spcPts val="0"/>
                            </a:spcBef>
                            <a:spcAft>
                              <a:spcPts val="0"/>
                            </a:spcAft>
                            <a:buNone/>
                          </a:pPr>
                          <a:endParaRPr sz="12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grpSp>
      <p:sp>
        <p:nvSpPr>
          <p:cNvPr id="1539" name="Google Shape;1539;p103"/>
          <p:cNvSpPr/>
          <p:nvPr/>
        </p:nvSpPr>
        <p:spPr>
          <a:xfrm>
            <a:off x="5292327" y="628525"/>
            <a:ext cx="6628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2257;p120">
            <a:extLst>
              <a:ext uri="{FF2B5EF4-FFF2-40B4-BE49-F238E27FC236}">
                <a16:creationId xmlns:a16="http://schemas.microsoft.com/office/drawing/2014/main" id="{7FAD0BC5-23D9-0AA8-5ED3-DC30D52B6A13}"/>
              </a:ext>
            </a:extLst>
          </p:cNvPr>
          <p:cNvGrpSpPr/>
          <p:nvPr/>
        </p:nvGrpSpPr>
        <p:grpSpPr>
          <a:xfrm>
            <a:off x="1329786" y="1616074"/>
            <a:ext cx="444050" cy="443975"/>
            <a:chOff x="5909150" y="2087650"/>
            <a:chExt cx="444050" cy="443975"/>
          </a:xfrm>
        </p:grpSpPr>
        <p:sp>
          <p:nvSpPr>
            <p:cNvPr id="16" name="Google Shape;2258;p120">
              <a:extLst>
                <a:ext uri="{FF2B5EF4-FFF2-40B4-BE49-F238E27FC236}">
                  <a16:creationId xmlns:a16="http://schemas.microsoft.com/office/drawing/2014/main" id="{8AD1D581-70FE-EF6F-9244-8DDA2691E713}"/>
                </a:ext>
              </a:extLst>
            </p:cNvPr>
            <p:cNvSpPr/>
            <p:nvPr/>
          </p:nvSpPr>
          <p:spPr>
            <a:xfrm>
              <a:off x="6092125" y="2087650"/>
              <a:ext cx="78050" cy="78050"/>
            </a:xfrm>
            <a:custGeom>
              <a:avLst/>
              <a:gdLst/>
              <a:ahLst/>
              <a:cxnLst/>
              <a:rect l="l" t="t" r="r" b="b"/>
              <a:pathLst>
                <a:path w="3122" h="3122" extrusionOk="0">
                  <a:moveTo>
                    <a:pt x="1562" y="1"/>
                  </a:moveTo>
                  <a:cubicBezTo>
                    <a:pt x="699" y="1"/>
                    <a:pt x="0" y="699"/>
                    <a:pt x="0" y="1562"/>
                  </a:cubicBezTo>
                  <a:cubicBezTo>
                    <a:pt x="0" y="2423"/>
                    <a:pt x="699" y="3122"/>
                    <a:pt x="1562" y="3122"/>
                  </a:cubicBezTo>
                  <a:cubicBezTo>
                    <a:pt x="2423" y="3122"/>
                    <a:pt x="3121" y="2423"/>
                    <a:pt x="3121" y="1562"/>
                  </a:cubicBezTo>
                  <a:cubicBezTo>
                    <a:pt x="3121" y="699"/>
                    <a:pt x="2423" y="1"/>
                    <a:pt x="1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59;p120">
              <a:extLst>
                <a:ext uri="{FF2B5EF4-FFF2-40B4-BE49-F238E27FC236}">
                  <a16:creationId xmlns:a16="http://schemas.microsoft.com/office/drawing/2014/main" id="{C75D8AC2-755E-7402-383F-4290DD6482F3}"/>
                </a:ext>
              </a:extLst>
            </p:cNvPr>
            <p:cNvSpPr/>
            <p:nvPr/>
          </p:nvSpPr>
          <p:spPr>
            <a:xfrm>
              <a:off x="6209150" y="2087650"/>
              <a:ext cx="78050" cy="78050"/>
            </a:xfrm>
            <a:custGeom>
              <a:avLst/>
              <a:gdLst/>
              <a:ahLst/>
              <a:cxnLst/>
              <a:rect l="l" t="t" r="r" b="b"/>
              <a:pathLst>
                <a:path w="3122" h="3122" extrusionOk="0">
                  <a:moveTo>
                    <a:pt x="1561" y="1"/>
                  </a:moveTo>
                  <a:cubicBezTo>
                    <a:pt x="699" y="1"/>
                    <a:pt x="0" y="699"/>
                    <a:pt x="0" y="1562"/>
                  </a:cubicBezTo>
                  <a:cubicBezTo>
                    <a:pt x="0" y="2423"/>
                    <a:pt x="699" y="3122"/>
                    <a:pt x="1561" y="3122"/>
                  </a:cubicBezTo>
                  <a:cubicBezTo>
                    <a:pt x="2423" y="3122"/>
                    <a:pt x="3121" y="2423"/>
                    <a:pt x="3121" y="1562"/>
                  </a:cubicBezTo>
                  <a:cubicBezTo>
                    <a:pt x="3121" y="699"/>
                    <a:pt x="2423" y="1"/>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60;p120">
              <a:extLst>
                <a:ext uri="{FF2B5EF4-FFF2-40B4-BE49-F238E27FC236}">
                  <a16:creationId xmlns:a16="http://schemas.microsoft.com/office/drawing/2014/main" id="{7BCF361E-FF3D-4C9F-01D7-491D7D9FC346}"/>
                </a:ext>
              </a:extLst>
            </p:cNvPr>
            <p:cNvSpPr/>
            <p:nvPr/>
          </p:nvSpPr>
          <p:spPr>
            <a:xfrm>
              <a:off x="5975075" y="2087650"/>
              <a:ext cx="78050" cy="78050"/>
            </a:xfrm>
            <a:custGeom>
              <a:avLst/>
              <a:gdLst/>
              <a:ahLst/>
              <a:cxnLst/>
              <a:rect l="l" t="t" r="r" b="b"/>
              <a:pathLst>
                <a:path w="3122" h="3122" extrusionOk="0">
                  <a:moveTo>
                    <a:pt x="1560" y="1"/>
                  </a:moveTo>
                  <a:cubicBezTo>
                    <a:pt x="699" y="1"/>
                    <a:pt x="0" y="699"/>
                    <a:pt x="0" y="1562"/>
                  </a:cubicBezTo>
                  <a:cubicBezTo>
                    <a:pt x="0" y="2423"/>
                    <a:pt x="699" y="3122"/>
                    <a:pt x="1560" y="3122"/>
                  </a:cubicBezTo>
                  <a:cubicBezTo>
                    <a:pt x="2423" y="3122"/>
                    <a:pt x="3121" y="2423"/>
                    <a:pt x="3121" y="1562"/>
                  </a:cubicBezTo>
                  <a:cubicBezTo>
                    <a:pt x="3121" y="699"/>
                    <a:pt x="2423" y="1"/>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61;p120">
              <a:extLst>
                <a:ext uri="{FF2B5EF4-FFF2-40B4-BE49-F238E27FC236}">
                  <a16:creationId xmlns:a16="http://schemas.microsoft.com/office/drawing/2014/main" id="{235500AE-C42C-EB01-07DF-3948FA866E10}"/>
                </a:ext>
              </a:extLst>
            </p:cNvPr>
            <p:cNvSpPr/>
            <p:nvPr/>
          </p:nvSpPr>
          <p:spPr>
            <a:xfrm>
              <a:off x="5909150" y="2191725"/>
              <a:ext cx="444050" cy="339900"/>
            </a:xfrm>
            <a:custGeom>
              <a:avLst/>
              <a:gdLst/>
              <a:ahLst/>
              <a:cxnLst/>
              <a:rect l="l" t="t" r="r" b="b"/>
              <a:pathLst>
                <a:path w="17762" h="13596" extrusionOk="0">
                  <a:moveTo>
                    <a:pt x="2117" y="1"/>
                  </a:moveTo>
                  <a:cubicBezTo>
                    <a:pt x="973" y="1"/>
                    <a:pt x="0" y="937"/>
                    <a:pt x="0" y="2081"/>
                  </a:cubicBezTo>
                  <a:lnTo>
                    <a:pt x="0" y="6278"/>
                  </a:lnTo>
                  <a:cubicBezTo>
                    <a:pt x="0" y="6848"/>
                    <a:pt x="504" y="7319"/>
                    <a:pt x="1076" y="7319"/>
                  </a:cubicBezTo>
                  <a:cubicBezTo>
                    <a:pt x="1647" y="7319"/>
                    <a:pt x="2117" y="6850"/>
                    <a:pt x="2117" y="6278"/>
                  </a:cubicBezTo>
                  <a:lnTo>
                    <a:pt x="2117" y="12679"/>
                  </a:lnTo>
                  <a:cubicBezTo>
                    <a:pt x="2117" y="13189"/>
                    <a:pt x="2522" y="13594"/>
                    <a:pt x="3032" y="13594"/>
                  </a:cubicBezTo>
                  <a:cubicBezTo>
                    <a:pt x="3531" y="13594"/>
                    <a:pt x="3938" y="13189"/>
                    <a:pt x="3938" y="12679"/>
                  </a:cubicBezTo>
                  <a:cubicBezTo>
                    <a:pt x="3938" y="13189"/>
                    <a:pt x="4343" y="13594"/>
                    <a:pt x="4843" y="13594"/>
                  </a:cubicBezTo>
                  <a:cubicBezTo>
                    <a:pt x="5353" y="13594"/>
                    <a:pt x="5758" y="13189"/>
                    <a:pt x="5758" y="12679"/>
                  </a:cubicBezTo>
                  <a:lnTo>
                    <a:pt x="5758" y="5695"/>
                  </a:lnTo>
                  <a:cubicBezTo>
                    <a:pt x="5758" y="5445"/>
                    <a:pt x="5966" y="5237"/>
                    <a:pt x="6217" y="5237"/>
                  </a:cubicBezTo>
                  <a:lnTo>
                    <a:pt x="6341" y="5237"/>
                  </a:lnTo>
                  <a:cubicBezTo>
                    <a:pt x="6591" y="5237"/>
                    <a:pt x="6799" y="5445"/>
                    <a:pt x="6799" y="5695"/>
                  </a:cubicBezTo>
                  <a:lnTo>
                    <a:pt x="6799" y="12555"/>
                  </a:lnTo>
                  <a:cubicBezTo>
                    <a:pt x="6799" y="13127"/>
                    <a:pt x="7268" y="13595"/>
                    <a:pt x="7841" y="13595"/>
                  </a:cubicBezTo>
                  <a:cubicBezTo>
                    <a:pt x="8412" y="13595"/>
                    <a:pt x="8882" y="13128"/>
                    <a:pt x="8882" y="12555"/>
                  </a:cubicBezTo>
                  <a:cubicBezTo>
                    <a:pt x="8882" y="13127"/>
                    <a:pt x="9349" y="13595"/>
                    <a:pt x="9923" y="13595"/>
                  </a:cubicBezTo>
                  <a:cubicBezTo>
                    <a:pt x="10495" y="13595"/>
                    <a:pt x="10963" y="13128"/>
                    <a:pt x="10963" y="12555"/>
                  </a:cubicBezTo>
                  <a:lnTo>
                    <a:pt x="10963" y="5695"/>
                  </a:lnTo>
                  <a:cubicBezTo>
                    <a:pt x="10963" y="5445"/>
                    <a:pt x="11173" y="5237"/>
                    <a:pt x="11422" y="5237"/>
                  </a:cubicBezTo>
                  <a:lnTo>
                    <a:pt x="11547" y="5237"/>
                  </a:lnTo>
                  <a:cubicBezTo>
                    <a:pt x="11796" y="5237"/>
                    <a:pt x="12005" y="5445"/>
                    <a:pt x="12005" y="5695"/>
                  </a:cubicBezTo>
                  <a:lnTo>
                    <a:pt x="12005" y="12679"/>
                  </a:lnTo>
                  <a:cubicBezTo>
                    <a:pt x="12005" y="13189"/>
                    <a:pt x="12410" y="13594"/>
                    <a:pt x="12920" y="13594"/>
                  </a:cubicBezTo>
                  <a:cubicBezTo>
                    <a:pt x="13419" y="13594"/>
                    <a:pt x="13826" y="13189"/>
                    <a:pt x="13826" y="12679"/>
                  </a:cubicBezTo>
                  <a:cubicBezTo>
                    <a:pt x="13826" y="13189"/>
                    <a:pt x="14230" y="13594"/>
                    <a:pt x="14731" y="13594"/>
                  </a:cubicBezTo>
                  <a:cubicBezTo>
                    <a:pt x="15241" y="13594"/>
                    <a:pt x="15647" y="13189"/>
                    <a:pt x="15647" y="12679"/>
                  </a:cubicBezTo>
                  <a:lnTo>
                    <a:pt x="15647" y="6278"/>
                  </a:lnTo>
                  <a:cubicBezTo>
                    <a:pt x="15647" y="6848"/>
                    <a:pt x="16150" y="7319"/>
                    <a:pt x="16721" y="7319"/>
                  </a:cubicBezTo>
                  <a:cubicBezTo>
                    <a:pt x="17293" y="7319"/>
                    <a:pt x="17762" y="6850"/>
                    <a:pt x="17762" y="6278"/>
                  </a:cubicBezTo>
                  <a:lnTo>
                    <a:pt x="17762" y="2081"/>
                  </a:lnTo>
                  <a:cubicBezTo>
                    <a:pt x="17758" y="937"/>
                    <a:pt x="16786" y="1"/>
                    <a:pt x="15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539;p120">
            <a:extLst>
              <a:ext uri="{FF2B5EF4-FFF2-40B4-BE49-F238E27FC236}">
                <a16:creationId xmlns:a16="http://schemas.microsoft.com/office/drawing/2014/main" id="{FD2CF2C4-DB3A-9FBC-7000-4CE278EE78AD}"/>
              </a:ext>
            </a:extLst>
          </p:cNvPr>
          <p:cNvGrpSpPr/>
          <p:nvPr/>
        </p:nvGrpSpPr>
        <p:grpSpPr>
          <a:xfrm>
            <a:off x="4434665" y="1603270"/>
            <a:ext cx="445975" cy="443850"/>
            <a:chOff x="4929325" y="3528250"/>
            <a:chExt cx="445975" cy="443850"/>
          </a:xfrm>
        </p:grpSpPr>
        <p:sp>
          <p:nvSpPr>
            <p:cNvPr id="21" name="Google Shape;2540;p120">
              <a:extLst>
                <a:ext uri="{FF2B5EF4-FFF2-40B4-BE49-F238E27FC236}">
                  <a16:creationId xmlns:a16="http://schemas.microsoft.com/office/drawing/2014/main" id="{290868F7-85B9-0FB9-53D0-605D00758EA6}"/>
                </a:ext>
              </a:extLst>
            </p:cNvPr>
            <p:cNvSpPr/>
            <p:nvPr/>
          </p:nvSpPr>
          <p:spPr>
            <a:xfrm>
              <a:off x="5269125" y="3816075"/>
              <a:ext cx="26050" cy="26000"/>
            </a:xfrm>
            <a:custGeom>
              <a:avLst/>
              <a:gdLst/>
              <a:ahLst/>
              <a:cxnLst/>
              <a:rect l="l" t="t" r="r" b="b"/>
              <a:pathLst>
                <a:path w="1042" h="1040" extrusionOk="0">
                  <a:moveTo>
                    <a:pt x="521" y="0"/>
                  </a:moveTo>
                  <a:cubicBezTo>
                    <a:pt x="233" y="0"/>
                    <a:pt x="1" y="234"/>
                    <a:pt x="1" y="521"/>
                  </a:cubicBezTo>
                  <a:cubicBezTo>
                    <a:pt x="1" y="807"/>
                    <a:pt x="234" y="1040"/>
                    <a:pt x="521" y="1040"/>
                  </a:cubicBezTo>
                  <a:cubicBezTo>
                    <a:pt x="808" y="1040"/>
                    <a:pt x="1040" y="806"/>
                    <a:pt x="1040" y="521"/>
                  </a:cubicBezTo>
                  <a:cubicBezTo>
                    <a:pt x="1041" y="233"/>
                    <a:pt x="808"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41;p120">
              <a:extLst>
                <a:ext uri="{FF2B5EF4-FFF2-40B4-BE49-F238E27FC236}">
                  <a16:creationId xmlns:a16="http://schemas.microsoft.com/office/drawing/2014/main" id="{E7AC6383-2E45-A19A-9654-76A2DE836F9E}"/>
                </a:ext>
              </a:extLst>
            </p:cNvPr>
            <p:cNvSpPr/>
            <p:nvPr/>
          </p:nvSpPr>
          <p:spPr>
            <a:xfrm>
              <a:off x="4929325" y="3528250"/>
              <a:ext cx="445975" cy="443850"/>
            </a:xfrm>
            <a:custGeom>
              <a:avLst/>
              <a:gdLst/>
              <a:ahLst/>
              <a:cxnLst/>
              <a:rect l="l" t="t" r="r" b="b"/>
              <a:pathLst>
                <a:path w="17839" h="17754" extrusionOk="0">
                  <a:moveTo>
                    <a:pt x="10437" y="2080"/>
                  </a:moveTo>
                  <a:lnTo>
                    <a:pt x="10437" y="3121"/>
                  </a:lnTo>
                  <a:lnTo>
                    <a:pt x="9396" y="3121"/>
                  </a:lnTo>
                  <a:lnTo>
                    <a:pt x="9396" y="2080"/>
                  </a:lnTo>
                  <a:close/>
                  <a:moveTo>
                    <a:pt x="3120" y="5270"/>
                  </a:moveTo>
                  <a:lnTo>
                    <a:pt x="3120" y="6311"/>
                  </a:lnTo>
                  <a:lnTo>
                    <a:pt x="2080" y="6311"/>
                  </a:lnTo>
                  <a:lnTo>
                    <a:pt x="2080" y="5270"/>
                  </a:lnTo>
                  <a:close/>
                  <a:moveTo>
                    <a:pt x="14113" y="10472"/>
                  </a:moveTo>
                  <a:cubicBezTo>
                    <a:pt x="14973" y="10472"/>
                    <a:pt x="15673" y="11172"/>
                    <a:pt x="15673" y="12034"/>
                  </a:cubicBezTo>
                  <a:cubicBezTo>
                    <a:pt x="15673" y="12893"/>
                    <a:pt x="14973" y="13593"/>
                    <a:pt x="14113" y="13593"/>
                  </a:cubicBezTo>
                  <a:cubicBezTo>
                    <a:pt x="13252" y="13593"/>
                    <a:pt x="12552" y="12893"/>
                    <a:pt x="12552" y="12034"/>
                  </a:cubicBezTo>
                  <a:cubicBezTo>
                    <a:pt x="12552" y="11172"/>
                    <a:pt x="13252" y="10472"/>
                    <a:pt x="14113" y="10472"/>
                  </a:cubicBezTo>
                  <a:close/>
                  <a:moveTo>
                    <a:pt x="9918" y="0"/>
                  </a:moveTo>
                  <a:cubicBezTo>
                    <a:pt x="8484" y="0"/>
                    <a:pt x="7317" y="1167"/>
                    <a:pt x="7317" y="2601"/>
                  </a:cubicBezTo>
                  <a:cubicBezTo>
                    <a:pt x="7317" y="3057"/>
                    <a:pt x="7436" y="3506"/>
                    <a:pt x="7664" y="3900"/>
                  </a:cubicBezTo>
                  <a:lnTo>
                    <a:pt x="9397" y="6466"/>
                  </a:lnTo>
                  <a:lnTo>
                    <a:pt x="9397" y="8392"/>
                  </a:lnTo>
                  <a:lnTo>
                    <a:pt x="6276" y="8392"/>
                  </a:lnTo>
                  <a:lnTo>
                    <a:pt x="6276" y="12553"/>
                  </a:lnTo>
                  <a:lnTo>
                    <a:pt x="3120" y="12553"/>
                  </a:lnTo>
                  <a:lnTo>
                    <a:pt x="3120" y="9655"/>
                  </a:lnTo>
                  <a:lnTo>
                    <a:pt x="4855" y="7089"/>
                  </a:lnTo>
                  <a:cubicBezTo>
                    <a:pt x="5082" y="6695"/>
                    <a:pt x="5201" y="6246"/>
                    <a:pt x="5201" y="5790"/>
                  </a:cubicBezTo>
                  <a:cubicBezTo>
                    <a:pt x="5201" y="4357"/>
                    <a:pt x="4035" y="3190"/>
                    <a:pt x="2601" y="3190"/>
                  </a:cubicBezTo>
                  <a:cubicBezTo>
                    <a:pt x="1167" y="3190"/>
                    <a:pt x="1" y="4357"/>
                    <a:pt x="1" y="5790"/>
                  </a:cubicBezTo>
                  <a:cubicBezTo>
                    <a:pt x="1" y="6246"/>
                    <a:pt x="119" y="6695"/>
                    <a:pt x="347" y="7089"/>
                  </a:cubicBezTo>
                  <a:lnTo>
                    <a:pt x="2081" y="9655"/>
                  </a:lnTo>
                  <a:lnTo>
                    <a:pt x="2081" y="13592"/>
                  </a:lnTo>
                  <a:lnTo>
                    <a:pt x="8358" y="13592"/>
                  </a:lnTo>
                  <a:lnTo>
                    <a:pt x="8358" y="17754"/>
                  </a:lnTo>
                  <a:lnTo>
                    <a:pt x="14376" y="17754"/>
                  </a:lnTo>
                  <a:lnTo>
                    <a:pt x="17255" y="13876"/>
                  </a:lnTo>
                  <a:lnTo>
                    <a:pt x="17269" y="13850"/>
                  </a:lnTo>
                  <a:cubicBezTo>
                    <a:pt x="17685" y="13129"/>
                    <a:pt x="17838" y="12303"/>
                    <a:pt x="17711" y="11467"/>
                  </a:cubicBezTo>
                  <a:cubicBezTo>
                    <a:pt x="17481" y="9953"/>
                    <a:pt x="16272" y="8715"/>
                    <a:pt x="14769" y="8450"/>
                  </a:cubicBezTo>
                  <a:cubicBezTo>
                    <a:pt x="14547" y="8411"/>
                    <a:pt x="14327" y="8392"/>
                    <a:pt x="14111" y="8392"/>
                  </a:cubicBezTo>
                  <a:cubicBezTo>
                    <a:pt x="12114" y="8392"/>
                    <a:pt x="10472" y="10008"/>
                    <a:pt x="10472" y="12034"/>
                  </a:cubicBezTo>
                  <a:cubicBezTo>
                    <a:pt x="10472" y="12673"/>
                    <a:pt x="10639" y="13300"/>
                    <a:pt x="10957" y="13852"/>
                  </a:cubicBezTo>
                  <a:lnTo>
                    <a:pt x="10971" y="13877"/>
                  </a:lnTo>
                  <a:lnTo>
                    <a:pt x="13077" y="16716"/>
                  </a:lnTo>
                  <a:lnTo>
                    <a:pt x="9396" y="16716"/>
                  </a:lnTo>
                  <a:lnTo>
                    <a:pt x="9396" y="12554"/>
                  </a:lnTo>
                  <a:lnTo>
                    <a:pt x="7316" y="12554"/>
                  </a:lnTo>
                  <a:lnTo>
                    <a:pt x="7316" y="9433"/>
                  </a:lnTo>
                  <a:lnTo>
                    <a:pt x="10437" y="9433"/>
                  </a:lnTo>
                  <a:lnTo>
                    <a:pt x="10437" y="6466"/>
                  </a:lnTo>
                  <a:lnTo>
                    <a:pt x="12171" y="3900"/>
                  </a:lnTo>
                  <a:cubicBezTo>
                    <a:pt x="12398" y="3506"/>
                    <a:pt x="12518" y="3057"/>
                    <a:pt x="12518" y="2601"/>
                  </a:cubicBezTo>
                  <a:cubicBezTo>
                    <a:pt x="12518" y="1167"/>
                    <a:pt x="11351" y="0"/>
                    <a:pt x="9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206;p120">
            <a:extLst>
              <a:ext uri="{FF2B5EF4-FFF2-40B4-BE49-F238E27FC236}">
                <a16:creationId xmlns:a16="http://schemas.microsoft.com/office/drawing/2014/main" id="{9E993DE7-BD46-A0EC-7294-A9F5D075731E}"/>
              </a:ext>
            </a:extLst>
          </p:cNvPr>
          <p:cNvGrpSpPr/>
          <p:nvPr/>
        </p:nvGrpSpPr>
        <p:grpSpPr>
          <a:xfrm>
            <a:off x="7573822" y="1638445"/>
            <a:ext cx="443900" cy="443900"/>
            <a:chOff x="1745175" y="3516975"/>
            <a:chExt cx="443900" cy="443900"/>
          </a:xfrm>
        </p:grpSpPr>
        <p:sp>
          <p:nvSpPr>
            <p:cNvPr id="24" name="Google Shape;2207;p120">
              <a:extLst>
                <a:ext uri="{FF2B5EF4-FFF2-40B4-BE49-F238E27FC236}">
                  <a16:creationId xmlns:a16="http://schemas.microsoft.com/office/drawing/2014/main" id="{CC43E4A9-846B-597D-E8E8-F193F58141D0}"/>
                </a:ext>
              </a:extLst>
            </p:cNvPr>
            <p:cNvSpPr/>
            <p:nvPr/>
          </p:nvSpPr>
          <p:spPr>
            <a:xfrm>
              <a:off x="1745175" y="3516975"/>
              <a:ext cx="443900" cy="443900"/>
            </a:xfrm>
            <a:custGeom>
              <a:avLst/>
              <a:gdLst/>
              <a:ahLst/>
              <a:cxnLst/>
              <a:rect l="l" t="t" r="r" b="b"/>
              <a:pathLst>
                <a:path w="17756" h="17756" extrusionOk="0">
                  <a:moveTo>
                    <a:pt x="8878" y="4197"/>
                  </a:moveTo>
                  <a:cubicBezTo>
                    <a:pt x="11458" y="4197"/>
                    <a:pt x="13559" y="6297"/>
                    <a:pt x="13559" y="8878"/>
                  </a:cubicBezTo>
                  <a:cubicBezTo>
                    <a:pt x="13559" y="11459"/>
                    <a:pt x="11458" y="13559"/>
                    <a:pt x="8878" y="13559"/>
                  </a:cubicBezTo>
                  <a:cubicBezTo>
                    <a:pt x="6297" y="13559"/>
                    <a:pt x="4197" y="11459"/>
                    <a:pt x="4197" y="8878"/>
                  </a:cubicBezTo>
                  <a:cubicBezTo>
                    <a:pt x="4197" y="6297"/>
                    <a:pt x="6297" y="4197"/>
                    <a:pt x="8878" y="4197"/>
                  </a:cubicBezTo>
                  <a:close/>
                  <a:moveTo>
                    <a:pt x="8878" y="0"/>
                  </a:moveTo>
                  <a:cubicBezTo>
                    <a:pt x="8017" y="0"/>
                    <a:pt x="7317" y="700"/>
                    <a:pt x="7317" y="1562"/>
                  </a:cubicBezTo>
                  <a:lnTo>
                    <a:pt x="7317" y="2298"/>
                  </a:lnTo>
                  <a:cubicBezTo>
                    <a:pt x="6605" y="2467"/>
                    <a:pt x="5935" y="2747"/>
                    <a:pt x="5329" y="3124"/>
                  </a:cubicBezTo>
                  <a:lnTo>
                    <a:pt x="4831" y="2624"/>
                  </a:lnTo>
                  <a:cubicBezTo>
                    <a:pt x="4527" y="2320"/>
                    <a:pt x="4127" y="2168"/>
                    <a:pt x="3728" y="2168"/>
                  </a:cubicBezTo>
                  <a:cubicBezTo>
                    <a:pt x="3328" y="2168"/>
                    <a:pt x="2928" y="2320"/>
                    <a:pt x="2624" y="2624"/>
                  </a:cubicBezTo>
                  <a:cubicBezTo>
                    <a:pt x="2016" y="3234"/>
                    <a:pt x="2016" y="4223"/>
                    <a:pt x="2624" y="4831"/>
                  </a:cubicBezTo>
                  <a:lnTo>
                    <a:pt x="3123" y="5330"/>
                  </a:lnTo>
                  <a:cubicBezTo>
                    <a:pt x="2752" y="5931"/>
                    <a:pt x="2468" y="6600"/>
                    <a:pt x="2296" y="7317"/>
                  </a:cubicBezTo>
                  <a:lnTo>
                    <a:pt x="1560" y="7317"/>
                  </a:lnTo>
                  <a:cubicBezTo>
                    <a:pt x="700" y="7317"/>
                    <a:pt x="0" y="8018"/>
                    <a:pt x="0" y="8878"/>
                  </a:cubicBezTo>
                  <a:cubicBezTo>
                    <a:pt x="0" y="9738"/>
                    <a:pt x="700" y="10439"/>
                    <a:pt x="1560" y="10439"/>
                  </a:cubicBezTo>
                  <a:lnTo>
                    <a:pt x="2296" y="10439"/>
                  </a:lnTo>
                  <a:cubicBezTo>
                    <a:pt x="2467" y="11151"/>
                    <a:pt x="2747" y="11821"/>
                    <a:pt x="3123" y="12426"/>
                  </a:cubicBezTo>
                  <a:lnTo>
                    <a:pt x="2624" y="12925"/>
                  </a:lnTo>
                  <a:cubicBezTo>
                    <a:pt x="2016" y="13533"/>
                    <a:pt x="2016" y="14522"/>
                    <a:pt x="2624" y="15132"/>
                  </a:cubicBezTo>
                  <a:cubicBezTo>
                    <a:pt x="2928" y="15436"/>
                    <a:pt x="3328" y="15588"/>
                    <a:pt x="3728" y="15588"/>
                  </a:cubicBezTo>
                  <a:cubicBezTo>
                    <a:pt x="4127" y="15588"/>
                    <a:pt x="4527" y="15436"/>
                    <a:pt x="4831" y="15132"/>
                  </a:cubicBezTo>
                  <a:lnTo>
                    <a:pt x="5329" y="14632"/>
                  </a:lnTo>
                  <a:cubicBezTo>
                    <a:pt x="5929" y="15004"/>
                    <a:pt x="6599" y="15288"/>
                    <a:pt x="7317" y="15458"/>
                  </a:cubicBezTo>
                  <a:lnTo>
                    <a:pt x="7317" y="16194"/>
                  </a:lnTo>
                  <a:cubicBezTo>
                    <a:pt x="7317" y="17056"/>
                    <a:pt x="8017" y="17756"/>
                    <a:pt x="8878" y="17756"/>
                  </a:cubicBezTo>
                  <a:cubicBezTo>
                    <a:pt x="9738" y="17756"/>
                    <a:pt x="10438" y="17056"/>
                    <a:pt x="10438" y="16194"/>
                  </a:cubicBezTo>
                  <a:lnTo>
                    <a:pt x="10438" y="15458"/>
                  </a:lnTo>
                  <a:cubicBezTo>
                    <a:pt x="11151" y="15289"/>
                    <a:pt x="11819" y="15009"/>
                    <a:pt x="12425" y="14632"/>
                  </a:cubicBezTo>
                  <a:lnTo>
                    <a:pt x="12923" y="15132"/>
                  </a:lnTo>
                  <a:cubicBezTo>
                    <a:pt x="13228" y="15436"/>
                    <a:pt x="13628" y="15588"/>
                    <a:pt x="14027" y="15588"/>
                  </a:cubicBezTo>
                  <a:cubicBezTo>
                    <a:pt x="14427" y="15588"/>
                    <a:pt x="14826" y="15436"/>
                    <a:pt x="15130" y="15132"/>
                  </a:cubicBezTo>
                  <a:cubicBezTo>
                    <a:pt x="15738" y="14522"/>
                    <a:pt x="15738" y="13533"/>
                    <a:pt x="15130" y="12925"/>
                  </a:cubicBezTo>
                  <a:lnTo>
                    <a:pt x="14632" y="12426"/>
                  </a:lnTo>
                  <a:cubicBezTo>
                    <a:pt x="15002" y="11826"/>
                    <a:pt x="15287" y="11156"/>
                    <a:pt x="15458" y="10439"/>
                  </a:cubicBezTo>
                  <a:lnTo>
                    <a:pt x="16194" y="10439"/>
                  </a:lnTo>
                  <a:cubicBezTo>
                    <a:pt x="17054" y="10439"/>
                    <a:pt x="17755" y="9738"/>
                    <a:pt x="17755" y="8878"/>
                  </a:cubicBezTo>
                  <a:cubicBezTo>
                    <a:pt x="17755" y="8018"/>
                    <a:pt x="17054" y="7317"/>
                    <a:pt x="16194" y="7317"/>
                  </a:cubicBezTo>
                  <a:lnTo>
                    <a:pt x="15458" y="7317"/>
                  </a:lnTo>
                  <a:cubicBezTo>
                    <a:pt x="15289" y="6605"/>
                    <a:pt x="15008" y="5935"/>
                    <a:pt x="14632" y="5330"/>
                  </a:cubicBezTo>
                  <a:lnTo>
                    <a:pt x="15130" y="4831"/>
                  </a:lnTo>
                  <a:cubicBezTo>
                    <a:pt x="15738" y="4223"/>
                    <a:pt x="15738" y="3234"/>
                    <a:pt x="15130" y="2624"/>
                  </a:cubicBezTo>
                  <a:cubicBezTo>
                    <a:pt x="14826" y="2320"/>
                    <a:pt x="14427" y="2168"/>
                    <a:pt x="14027" y="2168"/>
                  </a:cubicBezTo>
                  <a:cubicBezTo>
                    <a:pt x="13628" y="2168"/>
                    <a:pt x="13228" y="2320"/>
                    <a:pt x="12923" y="2624"/>
                  </a:cubicBezTo>
                  <a:lnTo>
                    <a:pt x="12425" y="3124"/>
                  </a:lnTo>
                  <a:cubicBezTo>
                    <a:pt x="11825" y="2752"/>
                    <a:pt x="11154" y="2468"/>
                    <a:pt x="10438" y="2298"/>
                  </a:cubicBezTo>
                  <a:lnTo>
                    <a:pt x="10438" y="1562"/>
                  </a:lnTo>
                  <a:cubicBezTo>
                    <a:pt x="10438" y="700"/>
                    <a:pt x="9738" y="0"/>
                    <a:pt x="8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08;p120">
              <a:extLst>
                <a:ext uri="{FF2B5EF4-FFF2-40B4-BE49-F238E27FC236}">
                  <a16:creationId xmlns:a16="http://schemas.microsoft.com/office/drawing/2014/main" id="{80703A2D-5124-695B-8FC6-FC9112DD4D75}"/>
                </a:ext>
              </a:extLst>
            </p:cNvPr>
            <p:cNvSpPr/>
            <p:nvPr/>
          </p:nvSpPr>
          <p:spPr>
            <a:xfrm>
              <a:off x="1980100" y="3648825"/>
              <a:ext cx="41500" cy="54900"/>
            </a:xfrm>
            <a:custGeom>
              <a:avLst/>
              <a:gdLst/>
              <a:ahLst/>
              <a:cxnLst/>
              <a:rect l="l" t="t" r="r" b="b"/>
              <a:pathLst>
                <a:path w="1660" h="2196" extrusionOk="0">
                  <a:moveTo>
                    <a:pt x="0" y="0"/>
                  </a:moveTo>
                  <a:lnTo>
                    <a:pt x="0" y="2132"/>
                  </a:lnTo>
                  <a:cubicBezTo>
                    <a:pt x="52" y="2150"/>
                    <a:pt x="103" y="2171"/>
                    <a:pt x="152" y="2195"/>
                  </a:cubicBezTo>
                  <a:lnTo>
                    <a:pt x="1659" y="690"/>
                  </a:lnTo>
                  <a:cubicBezTo>
                    <a:pt x="1183" y="332"/>
                    <a:pt x="617" y="8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209;p120">
              <a:extLst>
                <a:ext uri="{FF2B5EF4-FFF2-40B4-BE49-F238E27FC236}">
                  <a16:creationId xmlns:a16="http://schemas.microsoft.com/office/drawing/2014/main" id="{DEB130A2-B9FE-1B2B-F002-0B0DE7C4DCB5}"/>
                </a:ext>
              </a:extLst>
            </p:cNvPr>
            <p:cNvSpPr/>
            <p:nvPr/>
          </p:nvSpPr>
          <p:spPr>
            <a:xfrm>
              <a:off x="2002225" y="3684375"/>
              <a:ext cx="54975" cy="41525"/>
            </a:xfrm>
            <a:custGeom>
              <a:avLst/>
              <a:gdLst/>
              <a:ahLst/>
              <a:cxnLst/>
              <a:rect l="l" t="t" r="r" b="b"/>
              <a:pathLst>
                <a:path w="2199" h="1661" extrusionOk="0">
                  <a:moveTo>
                    <a:pt x="1509" y="1"/>
                  </a:moveTo>
                  <a:lnTo>
                    <a:pt x="1" y="1509"/>
                  </a:lnTo>
                  <a:cubicBezTo>
                    <a:pt x="27" y="1557"/>
                    <a:pt x="49" y="1609"/>
                    <a:pt x="65" y="1660"/>
                  </a:cubicBezTo>
                  <a:lnTo>
                    <a:pt x="2199" y="1660"/>
                  </a:lnTo>
                  <a:cubicBezTo>
                    <a:pt x="2109" y="1044"/>
                    <a:pt x="1867" y="477"/>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10;p120">
              <a:extLst>
                <a:ext uri="{FF2B5EF4-FFF2-40B4-BE49-F238E27FC236}">
                  <a16:creationId xmlns:a16="http://schemas.microsoft.com/office/drawing/2014/main" id="{9CE8A91E-1CFE-7089-024A-DDBDCEEE80DC}"/>
                </a:ext>
              </a:extLst>
            </p:cNvPr>
            <p:cNvSpPr/>
            <p:nvPr/>
          </p:nvSpPr>
          <p:spPr>
            <a:xfrm>
              <a:off x="2002300" y="3751925"/>
              <a:ext cx="54925" cy="41500"/>
            </a:xfrm>
            <a:custGeom>
              <a:avLst/>
              <a:gdLst/>
              <a:ahLst/>
              <a:cxnLst/>
              <a:rect l="l" t="t" r="r" b="b"/>
              <a:pathLst>
                <a:path w="2197" h="1660" extrusionOk="0">
                  <a:moveTo>
                    <a:pt x="65" y="0"/>
                  </a:moveTo>
                  <a:cubicBezTo>
                    <a:pt x="46" y="52"/>
                    <a:pt x="24" y="104"/>
                    <a:pt x="0" y="151"/>
                  </a:cubicBezTo>
                  <a:lnTo>
                    <a:pt x="1507" y="1660"/>
                  </a:lnTo>
                  <a:cubicBezTo>
                    <a:pt x="1864" y="1183"/>
                    <a:pt x="2108" y="616"/>
                    <a:pt x="2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211;p120">
              <a:extLst>
                <a:ext uri="{FF2B5EF4-FFF2-40B4-BE49-F238E27FC236}">
                  <a16:creationId xmlns:a16="http://schemas.microsoft.com/office/drawing/2014/main" id="{736D0CAA-CEB0-0F4C-89A3-A827DF6C607E}"/>
                </a:ext>
              </a:extLst>
            </p:cNvPr>
            <p:cNvSpPr/>
            <p:nvPr/>
          </p:nvSpPr>
          <p:spPr>
            <a:xfrm>
              <a:off x="1980100" y="3774075"/>
              <a:ext cx="41500" cy="54925"/>
            </a:xfrm>
            <a:custGeom>
              <a:avLst/>
              <a:gdLst/>
              <a:ahLst/>
              <a:cxnLst/>
              <a:rect l="l" t="t" r="r" b="b"/>
              <a:pathLst>
                <a:path w="1660" h="2197" extrusionOk="0">
                  <a:moveTo>
                    <a:pt x="152" y="0"/>
                  </a:moveTo>
                  <a:cubicBezTo>
                    <a:pt x="103" y="25"/>
                    <a:pt x="52" y="45"/>
                    <a:pt x="0" y="65"/>
                  </a:cubicBezTo>
                  <a:lnTo>
                    <a:pt x="0" y="2197"/>
                  </a:lnTo>
                  <a:cubicBezTo>
                    <a:pt x="617" y="2108"/>
                    <a:pt x="1183" y="1866"/>
                    <a:pt x="1659" y="1507"/>
                  </a:cubicBezTo>
                  <a:lnTo>
                    <a:pt x="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12;p120">
              <a:extLst>
                <a:ext uri="{FF2B5EF4-FFF2-40B4-BE49-F238E27FC236}">
                  <a16:creationId xmlns:a16="http://schemas.microsoft.com/office/drawing/2014/main" id="{A782D667-6720-BDBD-25BA-C408139204EE}"/>
                </a:ext>
              </a:extLst>
            </p:cNvPr>
            <p:cNvSpPr/>
            <p:nvPr/>
          </p:nvSpPr>
          <p:spPr>
            <a:xfrm>
              <a:off x="1954100" y="3725875"/>
              <a:ext cx="26025" cy="26000"/>
            </a:xfrm>
            <a:custGeom>
              <a:avLst/>
              <a:gdLst/>
              <a:ahLst/>
              <a:cxnLst/>
              <a:rect l="l" t="t" r="r" b="b"/>
              <a:pathLst>
                <a:path w="1041" h="1040" extrusionOk="0">
                  <a:moveTo>
                    <a:pt x="521" y="0"/>
                  </a:moveTo>
                  <a:cubicBezTo>
                    <a:pt x="234" y="0"/>
                    <a:pt x="1" y="234"/>
                    <a:pt x="1" y="521"/>
                  </a:cubicBezTo>
                  <a:cubicBezTo>
                    <a:pt x="1" y="806"/>
                    <a:pt x="234" y="1040"/>
                    <a:pt x="521" y="1040"/>
                  </a:cubicBezTo>
                  <a:cubicBezTo>
                    <a:pt x="806" y="1040"/>
                    <a:pt x="1040" y="807"/>
                    <a:pt x="1040" y="521"/>
                  </a:cubicBezTo>
                  <a:cubicBezTo>
                    <a:pt x="1040" y="233"/>
                    <a:pt x="80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13;p120">
              <a:extLst>
                <a:ext uri="{FF2B5EF4-FFF2-40B4-BE49-F238E27FC236}">
                  <a16:creationId xmlns:a16="http://schemas.microsoft.com/office/drawing/2014/main" id="{59EB637C-D041-28B0-CA01-79FD606B8666}"/>
                </a:ext>
              </a:extLst>
            </p:cNvPr>
            <p:cNvSpPr/>
            <p:nvPr/>
          </p:nvSpPr>
          <p:spPr>
            <a:xfrm>
              <a:off x="1876975" y="3751900"/>
              <a:ext cx="54975" cy="41500"/>
            </a:xfrm>
            <a:custGeom>
              <a:avLst/>
              <a:gdLst/>
              <a:ahLst/>
              <a:cxnLst/>
              <a:rect l="l" t="t" r="r" b="b"/>
              <a:pathLst>
                <a:path w="2199" h="1660" extrusionOk="0">
                  <a:moveTo>
                    <a:pt x="1" y="0"/>
                  </a:moveTo>
                  <a:cubicBezTo>
                    <a:pt x="90" y="617"/>
                    <a:pt x="333" y="1184"/>
                    <a:pt x="690" y="1659"/>
                  </a:cubicBezTo>
                  <a:lnTo>
                    <a:pt x="2198" y="152"/>
                  </a:lnTo>
                  <a:cubicBezTo>
                    <a:pt x="2174" y="105"/>
                    <a:pt x="2153" y="53"/>
                    <a:pt x="2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14;p120">
              <a:extLst>
                <a:ext uri="{FF2B5EF4-FFF2-40B4-BE49-F238E27FC236}">
                  <a16:creationId xmlns:a16="http://schemas.microsoft.com/office/drawing/2014/main" id="{6560745B-656A-A63B-77B1-61AE8EFCF46F}"/>
                </a:ext>
              </a:extLst>
            </p:cNvPr>
            <p:cNvSpPr/>
            <p:nvPr/>
          </p:nvSpPr>
          <p:spPr>
            <a:xfrm>
              <a:off x="1912625" y="3648825"/>
              <a:ext cx="41500" cy="54925"/>
            </a:xfrm>
            <a:custGeom>
              <a:avLst/>
              <a:gdLst/>
              <a:ahLst/>
              <a:cxnLst/>
              <a:rect l="l" t="t" r="r" b="b"/>
              <a:pathLst>
                <a:path w="1660" h="2197" extrusionOk="0">
                  <a:moveTo>
                    <a:pt x="1660" y="0"/>
                  </a:moveTo>
                  <a:cubicBezTo>
                    <a:pt x="1044" y="88"/>
                    <a:pt x="477" y="331"/>
                    <a:pt x="0" y="690"/>
                  </a:cubicBezTo>
                  <a:lnTo>
                    <a:pt x="1508" y="2196"/>
                  </a:lnTo>
                  <a:cubicBezTo>
                    <a:pt x="1556" y="2172"/>
                    <a:pt x="1607" y="2151"/>
                    <a:pt x="1660" y="2132"/>
                  </a:cubicBezTo>
                  <a:lnTo>
                    <a:pt x="16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215;p120">
              <a:extLst>
                <a:ext uri="{FF2B5EF4-FFF2-40B4-BE49-F238E27FC236}">
                  <a16:creationId xmlns:a16="http://schemas.microsoft.com/office/drawing/2014/main" id="{ED21A890-2169-7102-33B5-8BFB235148F9}"/>
                </a:ext>
              </a:extLst>
            </p:cNvPr>
            <p:cNvSpPr/>
            <p:nvPr/>
          </p:nvSpPr>
          <p:spPr>
            <a:xfrm>
              <a:off x="1912625" y="3774100"/>
              <a:ext cx="41500" cy="54900"/>
            </a:xfrm>
            <a:custGeom>
              <a:avLst/>
              <a:gdLst/>
              <a:ahLst/>
              <a:cxnLst/>
              <a:rect l="l" t="t" r="r" b="b"/>
              <a:pathLst>
                <a:path w="1660" h="2196" extrusionOk="0">
                  <a:moveTo>
                    <a:pt x="1508" y="0"/>
                  </a:moveTo>
                  <a:lnTo>
                    <a:pt x="0" y="1506"/>
                  </a:lnTo>
                  <a:cubicBezTo>
                    <a:pt x="477" y="1864"/>
                    <a:pt x="1044" y="2107"/>
                    <a:pt x="1660" y="2196"/>
                  </a:cubicBezTo>
                  <a:lnTo>
                    <a:pt x="1660" y="64"/>
                  </a:lnTo>
                  <a:cubicBezTo>
                    <a:pt x="1608" y="46"/>
                    <a:pt x="1556" y="25"/>
                    <a:pt x="1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16;p120">
              <a:extLst>
                <a:ext uri="{FF2B5EF4-FFF2-40B4-BE49-F238E27FC236}">
                  <a16:creationId xmlns:a16="http://schemas.microsoft.com/office/drawing/2014/main" id="{61A6A6C0-96D5-2DEC-2F13-CABFFD02778F}"/>
                </a:ext>
              </a:extLst>
            </p:cNvPr>
            <p:cNvSpPr/>
            <p:nvPr/>
          </p:nvSpPr>
          <p:spPr>
            <a:xfrm>
              <a:off x="1876975" y="3684375"/>
              <a:ext cx="54975" cy="41525"/>
            </a:xfrm>
            <a:custGeom>
              <a:avLst/>
              <a:gdLst/>
              <a:ahLst/>
              <a:cxnLst/>
              <a:rect l="l" t="t" r="r" b="b"/>
              <a:pathLst>
                <a:path w="2199" h="1661" extrusionOk="0">
                  <a:moveTo>
                    <a:pt x="690" y="1"/>
                  </a:moveTo>
                  <a:cubicBezTo>
                    <a:pt x="334" y="477"/>
                    <a:pt x="90" y="1044"/>
                    <a:pt x="1" y="1660"/>
                  </a:cubicBezTo>
                  <a:lnTo>
                    <a:pt x="2134" y="1660"/>
                  </a:lnTo>
                  <a:cubicBezTo>
                    <a:pt x="2153" y="1609"/>
                    <a:pt x="2174" y="1557"/>
                    <a:pt x="2198" y="1509"/>
                  </a:cubicBezTo>
                  <a:lnTo>
                    <a:pt x="6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08231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381742" y="1535860"/>
            <a:ext cx="2753235" cy="3067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800010" y="379275"/>
            <a:ext cx="424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BOUNCE RATE (%)</a:t>
            </a:r>
            <a:endParaRPr/>
          </a:p>
        </p:txBody>
      </p:sp>
      <p:sp>
        <p:nvSpPr>
          <p:cNvPr id="1477" name="Google Shape;1477;p101"/>
          <p:cNvSpPr txBox="1">
            <a:spLocks noGrp="1"/>
          </p:cNvSpPr>
          <p:nvPr>
            <p:ph type="subTitle" idx="4294967295"/>
          </p:nvPr>
        </p:nvSpPr>
        <p:spPr>
          <a:xfrm>
            <a:off x="5381743" y="1652766"/>
            <a:ext cx="2753234" cy="2736354"/>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sz="1400" b="1"/>
              <a:t>Observation</a:t>
            </a:r>
            <a:r>
              <a:rPr lang="en-IN" sz="1400"/>
              <a:t>: The overall bounce rate on the site dropped by </a:t>
            </a:r>
            <a:r>
              <a:rPr lang="en-IN" sz="1400" b="1"/>
              <a:t>5.30%</a:t>
            </a:r>
            <a:r>
              <a:rPr lang="en-IN" sz="1400"/>
              <a:t>. When we looked at bounce rates based on the customers' operating systems, we noticed a big drop for IOS users (16.93%) but an increase for Android users (14.42%). This suggests we might need to focus on improving the experience for Android users.</a:t>
            </a:r>
            <a:r>
              <a:rPr lang="en" sz="1400"/>
              <a:t> </a:t>
            </a:r>
            <a:endParaRPr lang="en-US" sz="1400"/>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4576325" y="627525"/>
            <a:ext cx="4930800" cy="7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descr="A graph with blue and orange lines&#10;&#10;Description automatically generated">
            <a:extLst>
              <a:ext uri="{FF2B5EF4-FFF2-40B4-BE49-F238E27FC236}">
                <a16:creationId xmlns:a16="http://schemas.microsoft.com/office/drawing/2014/main" id="{507F1A89-803A-6C7F-80D9-0275C683F876}"/>
              </a:ext>
            </a:extLst>
          </p:cNvPr>
          <p:cNvPicPr>
            <a:picLocks noChangeAspect="1"/>
          </p:cNvPicPr>
          <p:nvPr/>
        </p:nvPicPr>
        <p:blipFill>
          <a:blip r:embed="rId3"/>
          <a:stretch>
            <a:fillRect/>
          </a:stretch>
        </p:blipFill>
        <p:spPr>
          <a:xfrm>
            <a:off x="108889" y="976338"/>
            <a:ext cx="4816313" cy="1526254"/>
          </a:xfrm>
          <a:prstGeom prst="rect">
            <a:avLst/>
          </a:prstGeom>
        </p:spPr>
      </p:pic>
      <p:pic>
        <p:nvPicPr>
          <p:cNvPr id="13" name="Picture 12" descr="A screenshot of a graph&#10;&#10;Description automatically generated">
            <a:extLst>
              <a:ext uri="{FF2B5EF4-FFF2-40B4-BE49-F238E27FC236}">
                <a16:creationId xmlns:a16="http://schemas.microsoft.com/office/drawing/2014/main" id="{DDE4254A-5956-7786-EBAB-568290E6F5FF}"/>
              </a:ext>
            </a:extLst>
          </p:cNvPr>
          <p:cNvPicPr>
            <a:picLocks noChangeAspect="1"/>
          </p:cNvPicPr>
          <p:nvPr/>
        </p:nvPicPr>
        <p:blipFill>
          <a:blip r:embed="rId4"/>
          <a:stretch>
            <a:fillRect/>
          </a:stretch>
        </p:blipFill>
        <p:spPr>
          <a:xfrm>
            <a:off x="259111" y="2500242"/>
            <a:ext cx="1987700" cy="2590827"/>
          </a:xfrm>
          <a:prstGeom prst="rect">
            <a:avLst/>
          </a:prstGeom>
        </p:spPr>
      </p:pic>
      <p:pic>
        <p:nvPicPr>
          <p:cNvPr id="15" name="Picture 14" descr="A screenshot of a graph&#10;&#10;Description automatically generated">
            <a:extLst>
              <a:ext uri="{FF2B5EF4-FFF2-40B4-BE49-F238E27FC236}">
                <a16:creationId xmlns:a16="http://schemas.microsoft.com/office/drawing/2014/main" id="{369EA210-5B5F-A5C4-47F5-493CF6A70DD2}"/>
              </a:ext>
            </a:extLst>
          </p:cNvPr>
          <p:cNvPicPr>
            <a:picLocks noChangeAspect="1"/>
          </p:cNvPicPr>
          <p:nvPr/>
        </p:nvPicPr>
        <p:blipFill>
          <a:blip r:embed="rId5"/>
          <a:stretch>
            <a:fillRect/>
          </a:stretch>
        </p:blipFill>
        <p:spPr>
          <a:xfrm>
            <a:off x="2523536" y="2500242"/>
            <a:ext cx="2124940" cy="2455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692242" y="1481860"/>
            <a:ext cx="3216735" cy="3319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742975" y="358637"/>
            <a:ext cx="4241700" cy="572700"/>
          </a:xfrm>
          <a:prstGeom prst="rect">
            <a:avLst/>
          </a:prstGeom>
        </p:spPr>
        <p:txBody>
          <a:bodyPr spcFirstLastPara="1" wrap="square" lIns="91425" tIns="91425" rIns="91425" bIns="91425" anchor="t" anchorCtr="0">
            <a:noAutofit/>
          </a:bodyPr>
          <a:lstStyle/>
          <a:p>
            <a:r>
              <a:rPr lang="en"/>
              <a:t>AVERAGE SESSION DURATION</a:t>
            </a:r>
            <a:endParaRPr/>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5138825" y="641025"/>
            <a:ext cx="4003800" cy="94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screenshot of a graph&#10;&#10;Description automatically generated">
            <a:extLst>
              <a:ext uri="{FF2B5EF4-FFF2-40B4-BE49-F238E27FC236}">
                <a16:creationId xmlns:a16="http://schemas.microsoft.com/office/drawing/2014/main" id="{6FCB3E32-5928-54FB-C44D-72169E1EA8F6}"/>
              </a:ext>
            </a:extLst>
          </p:cNvPr>
          <p:cNvPicPr>
            <a:picLocks noChangeAspect="1"/>
          </p:cNvPicPr>
          <p:nvPr/>
        </p:nvPicPr>
        <p:blipFill>
          <a:blip r:embed="rId3"/>
          <a:stretch>
            <a:fillRect/>
          </a:stretch>
        </p:blipFill>
        <p:spPr>
          <a:xfrm>
            <a:off x="166500" y="1186767"/>
            <a:ext cx="5332500" cy="3480965"/>
          </a:xfrm>
          <a:prstGeom prst="rect">
            <a:avLst/>
          </a:prstGeom>
        </p:spPr>
      </p:pic>
      <p:sp>
        <p:nvSpPr>
          <p:cNvPr id="4" name="TextBox 3">
            <a:extLst>
              <a:ext uri="{FF2B5EF4-FFF2-40B4-BE49-F238E27FC236}">
                <a16:creationId xmlns:a16="http://schemas.microsoft.com/office/drawing/2014/main" id="{18B983EC-AE2F-DDF1-562A-36317B94A151}"/>
              </a:ext>
            </a:extLst>
          </p:cNvPr>
          <p:cNvSpPr txBox="1"/>
          <p:nvPr/>
        </p:nvSpPr>
        <p:spPr>
          <a:xfrm>
            <a:off x="5692241" y="1556087"/>
            <a:ext cx="3216735" cy="2893100"/>
          </a:xfrm>
          <a:prstGeom prst="rect">
            <a:avLst/>
          </a:prstGeom>
          <a:noFill/>
        </p:spPr>
        <p:txBody>
          <a:bodyPr wrap="square" lIns="91440" tIns="45720" rIns="91440" bIns="45720" anchor="t">
            <a:spAutoFit/>
          </a:bodyPr>
          <a:lstStyle/>
          <a:p>
            <a:pPr algn="just"/>
            <a:r>
              <a:rPr lang="en-US" sz="1400" b="1">
                <a:solidFill>
                  <a:schemeClr val="tx1"/>
                </a:solidFill>
                <a:latin typeface="Muli" panose="02000503000000000000" pitchFamily="2" charset="77"/>
              </a:rPr>
              <a:t>Observation: </a:t>
            </a:r>
            <a:r>
              <a:rPr lang="en-US" sz="1400">
                <a:solidFill>
                  <a:schemeClr val="tx1"/>
                </a:solidFill>
                <a:latin typeface="Muli" panose="02000503000000000000" pitchFamily="2" charset="77"/>
              </a:rPr>
              <a:t>There has been an extremely small change in the average session duration of </a:t>
            </a:r>
            <a:r>
              <a:rPr lang="en-US" sz="1400" b="1">
                <a:solidFill>
                  <a:schemeClr val="tx1"/>
                </a:solidFill>
                <a:latin typeface="Muli" panose="02000503000000000000" pitchFamily="2" charset="77"/>
              </a:rPr>
              <a:t>0.30%</a:t>
            </a:r>
            <a:r>
              <a:rPr lang="en-US" sz="1400">
                <a:solidFill>
                  <a:schemeClr val="tx1"/>
                </a:solidFill>
                <a:latin typeface="Muli" panose="02000503000000000000" pitchFamily="2" charset="77"/>
              </a:rPr>
              <a:t>. We need to improve the user interface of our website and market best-selling products better to make sure the number of sessions per user increases. There has been an improvement in the number of returning users from </a:t>
            </a:r>
            <a:r>
              <a:rPr lang="en-US" sz="1400" b="1">
                <a:solidFill>
                  <a:schemeClr val="tx1"/>
                </a:solidFill>
                <a:latin typeface="Muli" panose="02000503000000000000" pitchFamily="2" charset="77"/>
              </a:rPr>
              <a:t>19.3%</a:t>
            </a:r>
            <a:r>
              <a:rPr lang="en-US" sz="1400">
                <a:solidFill>
                  <a:schemeClr val="tx1"/>
                </a:solidFill>
                <a:latin typeface="Muli" panose="02000503000000000000" pitchFamily="2" charset="77"/>
              </a:rPr>
              <a:t> to </a:t>
            </a:r>
            <a:r>
              <a:rPr lang="en-US" sz="1400" b="1">
                <a:solidFill>
                  <a:schemeClr val="tx1"/>
                </a:solidFill>
                <a:latin typeface="Muli" panose="02000503000000000000" pitchFamily="2" charset="77"/>
              </a:rPr>
              <a:t>21.3%</a:t>
            </a:r>
            <a:r>
              <a:rPr lang="en-US" sz="1400">
                <a:solidFill>
                  <a:schemeClr val="tx1"/>
                </a:solidFill>
                <a:latin typeface="Muli" panose="02000503000000000000" pitchFamily="2" charset="77"/>
              </a:rPr>
              <a:t>. We can also focus on retaining existing customers by providing membership benefits. </a:t>
            </a:r>
            <a:endParaRPr lang="en-US"/>
          </a:p>
        </p:txBody>
      </p:sp>
    </p:spTree>
    <p:extLst>
      <p:ext uri="{BB962C8B-B14F-4D97-AF65-F5344CB8AC3E}">
        <p14:creationId xmlns:p14="http://schemas.microsoft.com/office/powerpoint/2010/main" val="1680289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8"/>
        <p:cNvGrpSpPr/>
        <p:nvPr/>
      </p:nvGrpSpPr>
      <p:grpSpPr>
        <a:xfrm>
          <a:off x="0" y="0"/>
          <a:ext cx="0" cy="0"/>
          <a:chOff x="0" y="0"/>
          <a:chExt cx="0" cy="0"/>
        </a:xfrm>
      </p:grpSpPr>
      <p:sp>
        <p:nvSpPr>
          <p:cNvPr id="1469" name="Google Shape;1469;p101"/>
          <p:cNvSpPr/>
          <p:nvPr/>
        </p:nvSpPr>
        <p:spPr>
          <a:xfrm>
            <a:off x="5804742" y="1508860"/>
            <a:ext cx="2843235" cy="330158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01"/>
          <p:cNvSpPr txBox="1">
            <a:spLocks noGrp="1"/>
          </p:cNvSpPr>
          <p:nvPr>
            <p:ph type="title"/>
          </p:nvPr>
        </p:nvSpPr>
        <p:spPr>
          <a:xfrm>
            <a:off x="742975" y="358637"/>
            <a:ext cx="4241700" cy="572700"/>
          </a:xfrm>
          <a:prstGeom prst="rect">
            <a:avLst/>
          </a:prstGeom>
        </p:spPr>
        <p:txBody>
          <a:bodyPr spcFirstLastPara="1" wrap="square" lIns="91425" tIns="91425" rIns="91425" bIns="91425" anchor="t" anchorCtr="0">
            <a:noAutofit/>
          </a:bodyPr>
          <a:lstStyle/>
          <a:p>
            <a:r>
              <a:rPr lang="en"/>
              <a:t>AVERAGE ORDER VALUE (AOV)</a:t>
            </a:r>
            <a:endParaRPr/>
          </a:p>
        </p:txBody>
      </p:sp>
      <p:sp>
        <p:nvSpPr>
          <p:cNvPr id="1477" name="Google Shape;1477;p101"/>
          <p:cNvSpPr txBox="1">
            <a:spLocks noGrp="1"/>
          </p:cNvSpPr>
          <p:nvPr>
            <p:ph type="subTitle" idx="4294967295"/>
          </p:nvPr>
        </p:nvSpPr>
        <p:spPr>
          <a:xfrm>
            <a:off x="5800243" y="1468425"/>
            <a:ext cx="2843235" cy="3301580"/>
          </a:xfrm>
          <a:prstGeom prst="rect">
            <a:avLst/>
          </a:prstGeom>
        </p:spPr>
        <p:txBody>
          <a:bodyPr spcFirstLastPara="1" wrap="square" lIns="91425" tIns="91425" rIns="91425" bIns="91425" anchor="t" anchorCtr="0">
            <a:noAutofit/>
          </a:bodyPr>
          <a:lstStyle/>
          <a:p>
            <a:pPr marL="0" indent="0" algn="just">
              <a:spcAft>
                <a:spcPts val="1600"/>
              </a:spcAft>
              <a:buNone/>
            </a:pPr>
            <a:r>
              <a:rPr lang="en" sz="1400" b="1"/>
              <a:t>Observation: </a:t>
            </a:r>
            <a:r>
              <a:rPr lang="en" sz="1400"/>
              <a:t>The average order value has increased by </a:t>
            </a:r>
            <a:r>
              <a:rPr lang="en" sz="1400" b="1"/>
              <a:t>26.26%</a:t>
            </a:r>
            <a:r>
              <a:rPr lang="en" sz="1400"/>
              <a:t>. It was US$94.41 in October 2021 and has increased to US$119.21 in October 2022. We are doing well in terms of marketing through campaigns with </a:t>
            </a:r>
            <a:r>
              <a:rPr lang="en" sz="1400" b="1"/>
              <a:t>63.97%</a:t>
            </a:r>
            <a:r>
              <a:rPr lang="en" sz="1400"/>
              <a:t> increase in AOV but need to enhance our internal promotions and provide more appealing coupon code offers to persuade customers to shop more which will in turn lead to growth in AOV.</a:t>
            </a:r>
            <a:endParaRPr lang="en-US"/>
          </a:p>
        </p:txBody>
      </p:sp>
      <p:sp>
        <p:nvSpPr>
          <p:cNvPr id="1485" name="Google Shape;1485;p101"/>
          <p:cNvSpPr/>
          <p:nvPr/>
        </p:nvSpPr>
        <p:spPr>
          <a:xfrm>
            <a:off x="259110" y="358075"/>
            <a:ext cx="540900" cy="54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01"/>
          <p:cNvSpPr/>
          <p:nvPr/>
        </p:nvSpPr>
        <p:spPr>
          <a:xfrm>
            <a:off x="5138825" y="641025"/>
            <a:ext cx="4003800" cy="94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screenshot of a graph&#10;&#10;Description automatically generated">
            <a:extLst>
              <a:ext uri="{FF2B5EF4-FFF2-40B4-BE49-F238E27FC236}">
                <a16:creationId xmlns:a16="http://schemas.microsoft.com/office/drawing/2014/main" id="{143B7B66-0560-BA78-174A-41FAB33C40FC}"/>
              </a:ext>
            </a:extLst>
          </p:cNvPr>
          <p:cNvPicPr>
            <a:picLocks noChangeAspect="1"/>
          </p:cNvPicPr>
          <p:nvPr/>
        </p:nvPicPr>
        <p:blipFill>
          <a:blip r:embed="rId3"/>
          <a:stretch>
            <a:fillRect/>
          </a:stretch>
        </p:blipFill>
        <p:spPr>
          <a:xfrm>
            <a:off x="148500" y="1200753"/>
            <a:ext cx="5359500" cy="3524993"/>
          </a:xfrm>
          <a:prstGeom prst="rect">
            <a:avLst/>
          </a:prstGeom>
        </p:spPr>
      </p:pic>
    </p:spTree>
    <p:extLst>
      <p:ext uri="{BB962C8B-B14F-4D97-AF65-F5344CB8AC3E}">
        <p14:creationId xmlns:p14="http://schemas.microsoft.com/office/powerpoint/2010/main" val="3962374998"/>
      </p:ext>
    </p:extLst>
  </p:cSld>
  <p:clrMapOvr>
    <a:masterClrMapping/>
  </p:clrMapOvr>
</p:sld>
</file>

<file path=ppt/theme/theme1.xml><?xml version="1.0" encoding="utf-8"?>
<a:theme xmlns:a="http://schemas.openxmlformats.org/drawingml/2006/main" name="Political Party Campaign XL by Slidesgo">
  <a:themeElements>
    <a:clrScheme name="Simple Light">
      <a:dk1>
        <a:srgbClr val="21425F"/>
      </a:dk1>
      <a:lt1>
        <a:srgbClr val="FFFFFF"/>
      </a:lt1>
      <a:dk2>
        <a:srgbClr val="21425F"/>
      </a:dk2>
      <a:lt2>
        <a:srgbClr val="21425F"/>
      </a:lt2>
      <a:accent1>
        <a:srgbClr val="F5D41E"/>
      </a:accent1>
      <a:accent2>
        <a:srgbClr val="21425F"/>
      </a:accent2>
      <a:accent3>
        <a:srgbClr val="F5D41E"/>
      </a:accent3>
      <a:accent4>
        <a:srgbClr val="F5D41E"/>
      </a:accent4>
      <a:accent5>
        <a:srgbClr val="FFFFFF"/>
      </a:accent5>
      <a:accent6>
        <a:srgbClr val="21425F"/>
      </a:accent6>
      <a:hlink>
        <a:srgbClr val="21425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21</Slides>
  <Notes>18</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Political Party Campaign XL by Slidesgo</vt:lpstr>
      <vt:lpstr>Marketing Web Analytics and Insights</vt:lpstr>
      <vt:lpstr>01</vt:lpstr>
      <vt:lpstr>OVERVIEW</vt:lpstr>
      <vt:lpstr>OVERVIEW</vt:lpstr>
      <vt:lpstr>BUSINESS OBJECTIVES</vt:lpstr>
      <vt:lpstr>KEY PERFORMANCE INDICATORS</vt:lpstr>
      <vt:lpstr>BOUNCE RATE (%)</vt:lpstr>
      <vt:lpstr>AVERAGE SESSION DURATION</vt:lpstr>
      <vt:lpstr>AVERAGE ORDER VALUE (AOV)</vt:lpstr>
      <vt:lpstr>RECOMMENDATIONS</vt:lpstr>
      <vt:lpstr>CONVERSION RATE</vt:lpstr>
      <vt:lpstr>UNIQUE VISITORS</vt:lpstr>
      <vt:lpstr>MARKET REACH</vt:lpstr>
      <vt:lpstr>RECOMMENDATIONS</vt:lpstr>
      <vt:lpstr>PAGE LOAD TIME</vt:lpstr>
      <vt:lpstr>REVENUE</vt:lpstr>
      <vt:lpstr>REVENUE BY PRODUCT CATEGORY</vt:lpstr>
      <vt:lpstr>RECOMMENDATIONS</vt:lpstr>
      <vt:lpstr>THANK YOU!</vt:lpstr>
      <vt:lpstr>ALTERNATIVE RESOURCES</vt:lpstr>
      <vt:lpstr>ALTERNATIVE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Web Analytics and Insights</dc:title>
  <cp:revision>1</cp:revision>
  <dcterms:modified xsi:type="dcterms:W3CDTF">2023-11-29T20:12:35Z</dcterms:modified>
</cp:coreProperties>
</file>

<file path=docProps/thumbnail.jpeg>
</file>